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324" r:id="rId3"/>
    <p:sldId id="393" r:id="rId4"/>
    <p:sldId id="454" r:id="rId5"/>
    <p:sldId id="455" r:id="rId6"/>
    <p:sldId id="456" r:id="rId7"/>
    <p:sldId id="347" r:id="rId8"/>
    <p:sldId id="433" r:id="rId9"/>
    <p:sldId id="460" r:id="rId10"/>
    <p:sldId id="422" r:id="rId11"/>
    <p:sldId id="458" r:id="rId12"/>
    <p:sldId id="459" r:id="rId13"/>
    <p:sldId id="465" r:id="rId14"/>
    <p:sldId id="467" r:id="rId15"/>
    <p:sldId id="470" r:id="rId16"/>
    <p:sldId id="474" r:id="rId17"/>
    <p:sldId id="332" r:id="rId18"/>
    <p:sldId id="457" r:id="rId19"/>
    <p:sldId id="471" r:id="rId20"/>
    <p:sldId id="473" r:id="rId21"/>
    <p:sldId id="469" r:id="rId22"/>
    <p:sldId id="461" r:id="rId23"/>
    <p:sldId id="462" r:id="rId24"/>
    <p:sldId id="463" r:id="rId25"/>
    <p:sldId id="468" r:id="rId26"/>
    <p:sldId id="435" r:id="rId27"/>
    <p:sldId id="464" r:id="rId28"/>
    <p:sldId id="357" r:id="rId29"/>
    <p:sldId id="445" r:id="rId30"/>
    <p:sldId id="475" r:id="rId31"/>
    <p:sldId id="39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FF7E79"/>
    <a:srgbClr val="D3A9F8"/>
    <a:srgbClr val="F6C088"/>
    <a:srgbClr val="ED7C77"/>
    <a:srgbClr val="6E3100"/>
    <a:srgbClr val="B3FF86"/>
    <a:srgbClr val="00F49D"/>
    <a:srgbClr val="03A5EA"/>
    <a:srgbClr val="007C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4" autoAdjust="0"/>
    <p:restoredTop sz="94205" autoAdjust="0"/>
  </p:normalViewPr>
  <p:slideViewPr>
    <p:cSldViewPr snapToGrid="0" showGuides="1">
      <p:cViewPr>
        <p:scale>
          <a:sx n="90" d="100"/>
          <a:sy n="90" d="100"/>
        </p:scale>
        <p:origin x="1088" y="256"/>
      </p:cViewPr>
      <p:guideLst>
        <p:guide orient="horz" pos="2160"/>
        <p:guide pos="3840"/>
      </p:guideLst>
    </p:cSldViewPr>
  </p:slideViewPr>
  <p:outlineViewPr>
    <p:cViewPr>
      <p:scale>
        <a:sx n="33" d="100"/>
        <a:sy n="33" d="100"/>
      </p:scale>
      <p:origin x="0" y="-3984"/>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32B41E-9643-4BD0-A049-AA59A9459EF1}" type="datetimeFigureOut">
              <a:rPr lang="en-GB" smtClean="0"/>
              <a:t>15/11/2023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45A893-4D34-448C-A3E8-AD5A80E096ED}" type="slidenum">
              <a:rPr lang="en-GB" smtClean="0"/>
              <a:t>‹Nr.›</a:t>
            </a:fld>
            <a:endParaRPr lang="en-GB"/>
          </a:p>
        </p:txBody>
      </p:sp>
    </p:spTree>
    <p:extLst>
      <p:ext uri="{BB962C8B-B14F-4D97-AF65-F5344CB8AC3E}">
        <p14:creationId xmlns:p14="http://schemas.microsoft.com/office/powerpoint/2010/main" val="3840564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E045A893-4D34-448C-A3E8-AD5A80E096ED}" type="slidenum">
              <a:rPr lang="en-GB" smtClean="0"/>
              <a:t>3</a:t>
            </a:fld>
            <a:endParaRPr lang="en-GB"/>
          </a:p>
        </p:txBody>
      </p:sp>
    </p:spTree>
    <p:extLst>
      <p:ext uri="{BB962C8B-B14F-4D97-AF65-F5344CB8AC3E}">
        <p14:creationId xmlns:p14="http://schemas.microsoft.com/office/powerpoint/2010/main" val="1158934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E045A893-4D34-448C-A3E8-AD5A80E096ED}" type="slidenum">
              <a:rPr lang="en-GB" smtClean="0"/>
              <a:t>13</a:t>
            </a:fld>
            <a:endParaRPr lang="en-GB"/>
          </a:p>
        </p:txBody>
      </p:sp>
    </p:spTree>
    <p:extLst>
      <p:ext uri="{BB962C8B-B14F-4D97-AF65-F5344CB8AC3E}">
        <p14:creationId xmlns:p14="http://schemas.microsoft.com/office/powerpoint/2010/main" val="2119017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E045A893-4D34-448C-A3E8-AD5A80E096ED}" type="slidenum">
              <a:rPr lang="en-GB" smtClean="0"/>
              <a:t>14</a:t>
            </a:fld>
            <a:endParaRPr lang="en-GB"/>
          </a:p>
        </p:txBody>
      </p:sp>
    </p:spTree>
    <p:extLst>
      <p:ext uri="{BB962C8B-B14F-4D97-AF65-F5344CB8AC3E}">
        <p14:creationId xmlns:p14="http://schemas.microsoft.com/office/powerpoint/2010/main" val="639140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E045A893-4D34-448C-A3E8-AD5A80E096ED}" type="slidenum">
              <a:rPr lang="en-GB" smtClean="0"/>
              <a:t>15</a:t>
            </a:fld>
            <a:endParaRPr lang="en-GB"/>
          </a:p>
        </p:txBody>
      </p:sp>
    </p:spTree>
    <p:extLst>
      <p:ext uri="{BB962C8B-B14F-4D97-AF65-F5344CB8AC3E}">
        <p14:creationId xmlns:p14="http://schemas.microsoft.com/office/powerpoint/2010/main" val="1214268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E045A893-4D34-448C-A3E8-AD5A80E096ED}" type="slidenum">
              <a:rPr lang="en-GB" smtClean="0"/>
              <a:t>16</a:t>
            </a:fld>
            <a:endParaRPr lang="en-GB"/>
          </a:p>
        </p:txBody>
      </p:sp>
    </p:spTree>
    <p:extLst>
      <p:ext uri="{BB962C8B-B14F-4D97-AF65-F5344CB8AC3E}">
        <p14:creationId xmlns:p14="http://schemas.microsoft.com/office/powerpoint/2010/main" val="1113163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E045A893-4D34-448C-A3E8-AD5A80E096ED}" type="slidenum">
              <a:rPr lang="en-GB" smtClean="0"/>
              <a:t>18</a:t>
            </a:fld>
            <a:endParaRPr lang="en-GB"/>
          </a:p>
        </p:txBody>
      </p:sp>
    </p:spTree>
    <p:extLst>
      <p:ext uri="{BB962C8B-B14F-4D97-AF65-F5344CB8AC3E}">
        <p14:creationId xmlns:p14="http://schemas.microsoft.com/office/powerpoint/2010/main" val="1865966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E045A893-4D34-448C-A3E8-AD5A80E096ED}" type="slidenum">
              <a:rPr lang="en-GB" smtClean="0"/>
              <a:t>19</a:t>
            </a:fld>
            <a:endParaRPr lang="en-GB"/>
          </a:p>
        </p:txBody>
      </p:sp>
    </p:spTree>
    <p:extLst>
      <p:ext uri="{BB962C8B-B14F-4D97-AF65-F5344CB8AC3E}">
        <p14:creationId xmlns:p14="http://schemas.microsoft.com/office/powerpoint/2010/main" val="1745941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E045A893-4D34-448C-A3E8-AD5A80E096ED}" type="slidenum">
              <a:rPr lang="en-GB" smtClean="0"/>
              <a:t>20</a:t>
            </a:fld>
            <a:endParaRPr lang="en-GB"/>
          </a:p>
        </p:txBody>
      </p:sp>
    </p:spTree>
    <p:extLst>
      <p:ext uri="{BB962C8B-B14F-4D97-AF65-F5344CB8AC3E}">
        <p14:creationId xmlns:p14="http://schemas.microsoft.com/office/powerpoint/2010/main" val="769185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E045A893-4D34-448C-A3E8-AD5A80E096ED}" type="slidenum">
              <a:rPr lang="en-GB" smtClean="0"/>
              <a:t>21</a:t>
            </a:fld>
            <a:endParaRPr lang="en-GB"/>
          </a:p>
        </p:txBody>
      </p:sp>
    </p:spTree>
    <p:extLst>
      <p:ext uri="{BB962C8B-B14F-4D97-AF65-F5344CB8AC3E}">
        <p14:creationId xmlns:p14="http://schemas.microsoft.com/office/powerpoint/2010/main" val="765944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E045A893-4D34-448C-A3E8-AD5A80E096ED}" type="slidenum">
              <a:rPr lang="en-GB" smtClean="0"/>
              <a:t>22</a:t>
            </a:fld>
            <a:endParaRPr lang="en-GB"/>
          </a:p>
        </p:txBody>
      </p:sp>
    </p:spTree>
    <p:extLst>
      <p:ext uri="{BB962C8B-B14F-4D97-AF65-F5344CB8AC3E}">
        <p14:creationId xmlns:p14="http://schemas.microsoft.com/office/powerpoint/2010/main" val="550201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E045A893-4D34-448C-A3E8-AD5A80E096ED}" type="slidenum">
              <a:rPr lang="en-GB" smtClean="0"/>
              <a:t>23</a:t>
            </a:fld>
            <a:endParaRPr lang="en-GB"/>
          </a:p>
        </p:txBody>
      </p:sp>
    </p:spTree>
    <p:extLst>
      <p:ext uri="{BB962C8B-B14F-4D97-AF65-F5344CB8AC3E}">
        <p14:creationId xmlns:p14="http://schemas.microsoft.com/office/powerpoint/2010/main" val="1163808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E045A893-4D34-448C-A3E8-AD5A80E096ED}" type="slidenum">
              <a:rPr lang="en-GB" smtClean="0"/>
              <a:t>4</a:t>
            </a:fld>
            <a:endParaRPr lang="en-GB"/>
          </a:p>
        </p:txBody>
      </p:sp>
    </p:spTree>
    <p:extLst>
      <p:ext uri="{BB962C8B-B14F-4D97-AF65-F5344CB8AC3E}">
        <p14:creationId xmlns:p14="http://schemas.microsoft.com/office/powerpoint/2010/main" val="151137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E045A893-4D34-448C-A3E8-AD5A80E096ED}" type="slidenum">
              <a:rPr lang="en-GB" smtClean="0"/>
              <a:t>24</a:t>
            </a:fld>
            <a:endParaRPr lang="en-GB"/>
          </a:p>
        </p:txBody>
      </p:sp>
    </p:spTree>
    <p:extLst>
      <p:ext uri="{BB962C8B-B14F-4D97-AF65-F5344CB8AC3E}">
        <p14:creationId xmlns:p14="http://schemas.microsoft.com/office/powerpoint/2010/main" val="90433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E045A893-4D34-448C-A3E8-AD5A80E096ED}" type="slidenum">
              <a:rPr lang="en-GB" smtClean="0"/>
              <a:t>26</a:t>
            </a:fld>
            <a:endParaRPr lang="en-GB"/>
          </a:p>
        </p:txBody>
      </p:sp>
    </p:spTree>
    <p:extLst>
      <p:ext uri="{BB962C8B-B14F-4D97-AF65-F5344CB8AC3E}">
        <p14:creationId xmlns:p14="http://schemas.microsoft.com/office/powerpoint/2010/main" val="969436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E045A893-4D34-448C-A3E8-AD5A80E096ED}" type="slidenum">
              <a:rPr lang="en-GB" smtClean="0"/>
              <a:t>27</a:t>
            </a:fld>
            <a:endParaRPr lang="en-GB"/>
          </a:p>
        </p:txBody>
      </p:sp>
    </p:spTree>
    <p:extLst>
      <p:ext uri="{BB962C8B-B14F-4D97-AF65-F5344CB8AC3E}">
        <p14:creationId xmlns:p14="http://schemas.microsoft.com/office/powerpoint/2010/main" val="18693977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E045A893-4D34-448C-A3E8-AD5A80E096ED}" type="slidenum">
              <a:rPr lang="en-GB" smtClean="0"/>
              <a:t>29</a:t>
            </a:fld>
            <a:endParaRPr lang="en-GB"/>
          </a:p>
        </p:txBody>
      </p:sp>
    </p:spTree>
    <p:extLst>
      <p:ext uri="{BB962C8B-B14F-4D97-AF65-F5344CB8AC3E}">
        <p14:creationId xmlns:p14="http://schemas.microsoft.com/office/powerpoint/2010/main" val="454993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E045A893-4D34-448C-A3E8-AD5A80E096ED}" type="slidenum">
              <a:rPr lang="en-GB" smtClean="0"/>
              <a:t>30</a:t>
            </a:fld>
            <a:endParaRPr lang="en-GB"/>
          </a:p>
        </p:txBody>
      </p:sp>
    </p:spTree>
    <p:extLst>
      <p:ext uri="{BB962C8B-B14F-4D97-AF65-F5344CB8AC3E}">
        <p14:creationId xmlns:p14="http://schemas.microsoft.com/office/powerpoint/2010/main" val="730100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E045A893-4D34-448C-A3E8-AD5A80E096ED}" type="slidenum">
              <a:rPr lang="en-GB" smtClean="0"/>
              <a:t>5</a:t>
            </a:fld>
            <a:endParaRPr lang="en-GB"/>
          </a:p>
        </p:txBody>
      </p:sp>
    </p:spTree>
    <p:extLst>
      <p:ext uri="{BB962C8B-B14F-4D97-AF65-F5344CB8AC3E}">
        <p14:creationId xmlns:p14="http://schemas.microsoft.com/office/powerpoint/2010/main" val="1331999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E045A893-4D34-448C-A3E8-AD5A80E096ED}" type="slidenum">
              <a:rPr lang="en-GB" smtClean="0"/>
              <a:t>6</a:t>
            </a:fld>
            <a:endParaRPr lang="en-GB"/>
          </a:p>
        </p:txBody>
      </p:sp>
    </p:spTree>
    <p:extLst>
      <p:ext uri="{BB962C8B-B14F-4D97-AF65-F5344CB8AC3E}">
        <p14:creationId xmlns:p14="http://schemas.microsoft.com/office/powerpoint/2010/main" val="1715521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E045A893-4D34-448C-A3E8-AD5A80E096ED}" type="slidenum">
              <a:rPr lang="en-GB" smtClean="0"/>
              <a:t>8</a:t>
            </a:fld>
            <a:endParaRPr lang="en-GB"/>
          </a:p>
        </p:txBody>
      </p:sp>
    </p:spTree>
    <p:extLst>
      <p:ext uri="{BB962C8B-B14F-4D97-AF65-F5344CB8AC3E}">
        <p14:creationId xmlns:p14="http://schemas.microsoft.com/office/powerpoint/2010/main" val="881875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E045A893-4D34-448C-A3E8-AD5A80E096ED}" type="slidenum">
              <a:rPr lang="en-GB" smtClean="0"/>
              <a:t>9</a:t>
            </a:fld>
            <a:endParaRPr lang="en-GB"/>
          </a:p>
        </p:txBody>
      </p:sp>
    </p:spTree>
    <p:extLst>
      <p:ext uri="{BB962C8B-B14F-4D97-AF65-F5344CB8AC3E}">
        <p14:creationId xmlns:p14="http://schemas.microsoft.com/office/powerpoint/2010/main" val="1217865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E045A893-4D34-448C-A3E8-AD5A80E096ED}" type="slidenum">
              <a:rPr lang="en-GB" smtClean="0"/>
              <a:t>10</a:t>
            </a:fld>
            <a:endParaRPr lang="en-GB"/>
          </a:p>
        </p:txBody>
      </p:sp>
    </p:spTree>
    <p:extLst>
      <p:ext uri="{BB962C8B-B14F-4D97-AF65-F5344CB8AC3E}">
        <p14:creationId xmlns:p14="http://schemas.microsoft.com/office/powerpoint/2010/main" val="1274920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E045A893-4D34-448C-A3E8-AD5A80E096ED}" type="slidenum">
              <a:rPr lang="en-GB" smtClean="0"/>
              <a:t>11</a:t>
            </a:fld>
            <a:endParaRPr lang="en-GB"/>
          </a:p>
        </p:txBody>
      </p:sp>
    </p:spTree>
    <p:extLst>
      <p:ext uri="{BB962C8B-B14F-4D97-AF65-F5344CB8AC3E}">
        <p14:creationId xmlns:p14="http://schemas.microsoft.com/office/powerpoint/2010/main" val="1983279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E045A893-4D34-448C-A3E8-AD5A80E096ED}" type="slidenum">
              <a:rPr lang="en-GB" smtClean="0"/>
              <a:t>12</a:t>
            </a:fld>
            <a:endParaRPr lang="en-GB"/>
          </a:p>
        </p:txBody>
      </p:sp>
    </p:spTree>
    <p:extLst>
      <p:ext uri="{BB962C8B-B14F-4D97-AF65-F5344CB8AC3E}">
        <p14:creationId xmlns:p14="http://schemas.microsoft.com/office/powerpoint/2010/main" val="1619893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a:solidFill>
            <a:schemeClr val="accent1">
              <a:lumMod val="20000"/>
              <a:lumOff val="80000"/>
            </a:schemeClr>
          </a:solidFill>
        </p:spPr>
        <p:txBody>
          <a:bodyPr/>
          <a:lstStyle/>
          <a:p>
            <a:endParaRPr lang="en-GB"/>
          </a:p>
        </p:txBody>
      </p:sp>
    </p:spTree>
    <p:extLst>
      <p:ext uri="{BB962C8B-B14F-4D97-AF65-F5344CB8AC3E}">
        <p14:creationId xmlns:p14="http://schemas.microsoft.com/office/powerpoint/2010/main" val="73129056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926767" y="1756612"/>
            <a:ext cx="3669632" cy="3669632"/>
          </a:xfrm>
          <a:prstGeom prst="hexagon">
            <a:avLst/>
          </a:prstGeom>
          <a:solidFill>
            <a:schemeClr val="accent2"/>
          </a:solidFill>
        </p:spPr>
        <p:txBody>
          <a:bodyPr/>
          <a:lstStyle/>
          <a:p>
            <a:endParaRPr lang="en-GB" dirty="0"/>
          </a:p>
        </p:txBody>
      </p:sp>
      <p:sp>
        <p:nvSpPr>
          <p:cNvPr id="6" name="Picture Placeholder 6"/>
          <p:cNvSpPr>
            <a:spLocks noGrp="1"/>
          </p:cNvSpPr>
          <p:nvPr>
            <p:ph type="pic" sz="quarter" idx="10"/>
          </p:nvPr>
        </p:nvSpPr>
        <p:spPr>
          <a:xfrm>
            <a:off x="613944" y="1612231"/>
            <a:ext cx="3669632" cy="3669632"/>
          </a:xfrm>
          <a:prstGeom prst="hexagon">
            <a:avLst/>
          </a:prstGeo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674458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842544" y="1900989"/>
            <a:ext cx="3669632" cy="3669632"/>
          </a:xfrm>
          <a:prstGeom prst="flowChartInputOutput">
            <a:avLst/>
          </a:prstGeom>
          <a:solidFill>
            <a:schemeClr val="accent2"/>
          </a:solidFill>
        </p:spPr>
        <p:txBody>
          <a:bodyPr/>
          <a:lstStyle/>
          <a:p>
            <a:endParaRPr lang="en-GB" dirty="0"/>
          </a:p>
        </p:txBody>
      </p:sp>
      <p:sp>
        <p:nvSpPr>
          <p:cNvPr id="6" name="Picture Placeholder 6"/>
          <p:cNvSpPr>
            <a:spLocks noGrp="1"/>
          </p:cNvSpPr>
          <p:nvPr>
            <p:ph type="pic" sz="quarter" idx="10"/>
          </p:nvPr>
        </p:nvSpPr>
        <p:spPr>
          <a:xfrm>
            <a:off x="613944" y="1612231"/>
            <a:ext cx="3669632" cy="3669632"/>
          </a:xfrm>
          <a:prstGeom prst="flowChartInputOutput">
            <a:avLst/>
          </a:prstGeo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2005208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609601" y="695326"/>
            <a:ext cx="3676649" cy="5485039"/>
          </a:xfrm>
          <a:solidFill>
            <a:schemeClr val="accent1">
              <a:lumMod val="20000"/>
              <a:lumOff val="80000"/>
            </a:schemeClr>
          </a:solidFill>
        </p:spPr>
        <p:txBody>
          <a:bodyPr/>
          <a:lstStyle/>
          <a:p>
            <a:endParaRPr lang="en-GB" dirty="0"/>
          </a:p>
        </p:txBody>
      </p:sp>
      <p:sp>
        <p:nvSpPr>
          <p:cNvPr id="11" name="Picture Placeholder 6"/>
          <p:cNvSpPr>
            <a:spLocks noGrp="1"/>
          </p:cNvSpPr>
          <p:nvPr>
            <p:ph type="pic" sz="quarter" idx="13"/>
          </p:nvPr>
        </p:nvSpPr>
        <p:spPr>
          <a:xfrm>
            <a:off x="4503965" y="695326"/>
            <a:ext cx="3676649" cy="5485039"/>
          </a:xfr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222689745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5192714" y="0"/>
            <a:ext cx="2742973" cy="6858000"/>
          </a:xfrm>
          <a:solidFill>
            <a:schemeClr val="accent1">
              <a:lumMod val="20000"/>
              <a:lumOff val="80000"/>
            </a:schemeClr>
          </a:solidFill>
        </p:spPr>
        <p:txBody>
          <a:bodyPr/>
          <a:lstStyle/>
          <a:p>
            <a:endParaRPr lang="en-GB"/>
          </a:p>
        </p:txBody>
      </p:sp>
      <p:sp>
        <p:nvSpPr>
          <p:cNvPr id="9" name="Picture Placeholder 8"/>
          <p:cNvSpPr>
            <a:spLocks noGrp="1"/>
          </p:cNvSpPr>
          <p:nvPr>
            <p:ph type="pic" sz="quarter" idx="11"/>
          </p:nvPr>
        </p:nvSpPr>
        <p:spPr>
          <a:xfrm>
            <a:off x="2" y="677865"/>
            <a:ext cx="7935687" cy="5502275"/>
          </a:xfrm>
          <a:solidFill>
            <a:schemeClr val="accent1"/>
          </a:solidFill>
        </p:spPr>
        <p:txBody>
          <a:bodyPr/>
          <a:lstStyle/>
          <a:p>
            <a:endParaRPr lang="en-GB"/>
          </a:p>
        </p:txBody>
      </p:sp>
    </p:spTree>
    <p:extLst>
      <p:ext uri="{BB962C8B-B14F-4D97-AF65-F5344CB8AC3E}">
        <p14:creationId xmlns:p14="http://schemas.microsoft.com/office/powerpoint/2010/main" val="75103231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8"/>
          <p:cNvSpPr>
            <a:spLocks noGrp="1"/>
          </p:cNvSpPr>
          <p:nvPr>
            <p:ph type="pic" sz="quarter" idx="11"/>
          </p:nvPr>
        </p:nvSpPr>
        <p:spPr>
          <a:xfrm>
            <a:off x="2" y="0"/>
            <a:ext cx="7021287" cy="6858000"/>
          </a:xfrm>
          <a:solidFill>
            <a:schemeClr val="accent1">
              <a:lumMod val="20000"/>
              <a:lumOff val="80000"/>
            </a:schemeClr>
          </a:solidFill>
        </p:spPr>
        <p:txBody>
          <a:bodyPr/>
          <a:lstStyle/>
          <a:p>
            <a:endParaRPr lang="en-GB"/>
          </a:p>
        </p:txBody>
      </p:sp>
    </p:spTree>
    <p:extLst>
      <p:ext uri="{BB962C8B-B14F-4D97-AF65-F5344CB8AC3E}">
        <p14:creationId xmlns:p14="http://schemas.microsoft.com/office/powerpoint/2010/main" val="2731856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Picture Placeholder 8"/>
          <p:cNvSpPr>
            <a:spLocks noGrp="1"/>
          </p:cNvSpPr>
          <p:nvPr>
            <p:ph type="pic" sz="quarter" idx="11"/>
          </p:nvPr>
        </p:nvSpPr>
        <p:spPr>
          <a:xfrm>
            <a:off x="5184323" y="0"/>
            <a:ext cx="7007677" cy="6874330"/>
          </a:xfrm>
          <a:solidFill>
            <a:schemeClr val="accent1">
              <a:lumMod val="20000"/>
              <a:lumOff val="80000"/>
            </a:schemeClr>
          </a:solidFill>
        </p:spPr>
        <p:txBody>
          <a:bodyPr/>
          <a:lstStyle/>
          <a:p>
            <a:endParaRPr lang="en-GB"/>
          </a:p>
        </p:txBody>
      </p:sp>
    </p:spTree>
    <p:extLst>
      <p:ext uri="{BB962C8B-B14F-4D97-AF65-F5344CB8AC3E}">
        <p14:creationId xmlns:p14="http://schemas.microsoft.com/office/powerpoint/2010/main" val="3871185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8"/>
          <p:cNvSpPr>
            <a:spLocks noGrp="1"/>
          </p:cNvSpPr>
          <p:nvPr>
            <p:ph type="pic" sz="quarter" idx="11"/>
          </p:nvPr>
        </p:nvSpPr>
        <p:spPr>
          <a:xfrm>
            <a:off x="0" y="0"/>
            <a:ext cx="6106887" cy="4343400"/>
          </a:xfrm>
          <a:solidFill>
            <a:schemeClr val="accent1">
              <a:lumMod val="20000"/>
              <a:lumOff val="80000"/>
            </a:schemeClr>
          </a:solidFill>
        </p:spPr>
        <p:txBody>
          <a:bodyPr/>
          <a:lstStyle/>
          <a:p>
            <a:endParaRPr lang="en-GB"/>
          </a:p>
        </p:txBody>
      </p:sp>
      <p:sp>
        <p:nvSpPr>
          <p:cNvPr id="7" name="Picture Placeholder 8"/>
          <p:cNvSpPr>
            <a:spLocks noGrp="1"/>
          </p:cNvSpPr>
          <p:nvPr>
            <p:ph type="pic" sz="quarter" idx="12"/>
          </p:nvPr>
        </p:nvSpPr>
        <p:spPr>
          <a:xfrm>
            <a:off x="6106885" y="0"/>
            <a:ext cx="6085115" cy="4343400"/>
          </a:xfrm>
          <a:solidFill>
            <a:schemeClr val="accent1">
              <a:lumMod val="20000"/>
              <a:lumOff val="80000"/>
            </a:schemeClr>
          </a:solidFill>
        </p:spPr>
        <p:txBody>
          <a:bodyPr/>
          <a:lstStyle/>
          <a:p>
            <a:endParaRPr lang="en-GB"/>
          </a:p>
        </p:txBody>
      </p:sp>
    </p:spTree>
    <p:extLst>
      <p:ext uri="{BB962C8B-B14F-4D97-AF65-F5344CB8AC3E}">
        <p14:creationId xmlns:p14="http://schemas.microsoft.com/office/powerpoint/2010/main" val="224219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Picture Placeholder 8"/>
          <p:cNvSpPr>
            <a:spLocks noGrp="1"/>
          </p:cNvSpPr>
          <p:nvPr>
            <p:ph type="pic" sz="quarter" idx="11"/>
          </p:nvPr>
        </p:nvSpPr>
        <p:spPr>
          <a:xfrm>
            <a:off x="0" y="2514600"/>
            <a:ext cx="6106887" cy="4343400"/>
          </a:xfrm>
          <a:solidFill>
            <a:schemeClr val="accent1">
              <a:lumMod val="20000"/>
              <a:lumOff val="80000"/>
            </a:schemeClr>
          </a:solidFill>
        </p:spPr>
        <p:txBody>
          <a:bodyPr/>
          <a:lstStyle/>
          <a:p>
            <a:endParaRPr lang="en-GB"/>
          </a:p>
        </p:txBody>
      </p:sp>
      <p:sp>
        <p:nvSpPr>
          <p:cNvPr id="8" name="Picture Placeholder 8"/>
          <p:cNvSpPr>
            <a:spLocks noGrp="1"/>
          </p:cNvSpPr>
          <p:nvPr>
            <p:ph type="pic" sz="quarter" idx="12"/>
          </p:nvPr>
        </p:nvSpPr>
        <p:spPr>
          <a:xfrm>
            <a:off x="6106885" y="2514600"/>
            <a:ext cx="6085115" cy="4343400"/>
          </a:xfrm>
          <a:solidFill>
            <a:schemeClr val="accent1">
              <a:lumMod val="20000"/>
              <a:lumOff val="80000"/>
            </a:schemeClr>
          </a:solidFill>
        </p:spPr>
        <p:txBody>
          <a:bodyPr/>
          <a:lstStyle/>
          <a:p>
            <a:endParaRPr lang="en-GB"/>
          </a:p>
        </p:txBody>
      </p:sp>
    </p:spTree>
    <p:extLst>
      <p:ext uri="{BB962C8B-B14F-4D97-AF65-F5344CB8AC3E}">
        <p14:creationId xmlns:p14="http://schemas.microsoft.com/office/powerpoint/2010/main" val="680873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Picture Placeholder 8"/>
          <p:cNvSpPr>
            <a:spLocks noGrp="1"/>
          </p:cNvSpPr>
          <p:nvPr>
            <p:ph type="pic" sz="quarter" idx="11"/>
          </p:nvPr>
        </p:nvSpPr>
        <p:spPr>
          <a:xfrm>
            <a:off x="0" y="0"/>
            <a:ext cx="3371851" cy="6858000"/>
          </a:xfrm>
          <a:solidFill>
            <a:schemeClr val="accent1">
              <a:lumMod val="20000"/>
              <a:lumOff val="80000"/>
            </a:schemeClr>
          </a:solidFill>
        </p:spPr>
        <p:txBody>
          <a:bodyPr/>
          <a:lstStyle/>
          <a:p>
            <a:endParaRPr lang="en-GB"/>
          </a:p>
        </p:txBody>
      </p:sp>
      <p:sp>
        <p:nvSpPr>
          <p:cNvPr id="4" name="Picture Placeholder 8"/>
          <p:cNvSpPr>
            <a:spLocks noGrp="1"/>
          </p:cNvSpPr>
          <p:nvPr>
            <p:ph type="pic" sz="quarter" idx="12"/>
          </p:nvPr>
        </p:nvSpPr>
        <p:spPr>
          <a:xfrm>
            <a:off x="3371849" y="0"/>
            <a:ext cx="3371851" cy="6858000"/>
          </a:xfrm>
          <a:solidFill>
            <a:schemeClr val="accent1">
              <a:lumMod val="20000"/>
              <a:lumOff val="80000"/>
            </a:schemeClr>
          </a:solidFill>
        </p:spPr>
        <p:txBody>
          <a:bodyPr/>
          <a:lstStyle/>
          <a:p>
            <a:endParaRPr lang="en-GB"/>
          </a:p>
        </p:txBody>
      </p:sp>
    </p:spTree>
    <p:extLst>
      <p:ext uri="{BB962C8B-B14F-4D97-AF65-F5344CB8AC3E}">
        <p14:creationId xmlns:p14="http://schemas.microsoft.com/office/powerpoint/2010/main" val="1836840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7" name="Picture Placeholder 8"/>
          <p:cNvSpPr>
            <a:spLocks noGrp="1"/>
          </p:cNvSpPr>
          <p:nvPr>
            <p:ph type="pic" sz="quarter" idx="11"/>
          </p:nvPr>
        </p:nvSpPr>
        <p:spPr>
          <a:xfrm>
            <a:off x="5448300" y="0"/>
            <a:ext cx="3371851" cy="6858000"/>
          </a:xfrm>
          <a:solidFill>
            <a:schemeClr val="accent1">
              <a:lumMod val="20000"/>
              <a:lumOff val="80000"/>
            </a:schemeClr>
          </a:solidFill>
        </p:spPr>
        <p:txBody>
          <a:bodyPr/>
          <a:lstStyle/>
          <a:p>
            <a:endParaRPr lang="en-GB"/>
          </a:p>
        </p:txBody>
      </p:sp>
      <p:sp>
        <p:nvSpPr>
          <p:cNvPr id="4" name="Picture Placeholder 8"/>
          <p:cNvSpPr>
            <a:spLocks noGrp="1"/>
          </p:cNvSpPr>
          <p:nvPr>
            <p:ph type="pic" sz="quarter" idx="12"/>
          </p:nvPr>
        </p:nvSpPr>
        <p:spPr>
          <a:xfrm>
            <a:off x="8820149" y="0"/>
            <a:ext cx="3371851" cy="6858000"/>
          </a:xfrm>
          <a:solidFill>
            <a:schemeClr val="accent1">
              <a:lumMod val="20000"/>
              <a:lumOff val="80000"/>
            </a:schemeClr>
          </a:solidFill>
        </p:spPr>
        <p:txBody>
          <a:bodyPr/>
          <a:lstStyle/>
          <a:p>
            <a:endParaRPr lang="en-GB"/>
          </a:p>
        </p:txBody>
      </p:sp>
    </p:spTree>
    <p:extLst>
      <p:ext uri="{BB962C8B-B14F-4D97-AF65-F5344CB8AC3E}">
        <p14:creationId xmlns:p14="http://schemas.microsoft.com/office/powerpoint/2010/main" val="18843853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3352800" y="0"/>
            <a:ext cx="5486400" cy="6858000"/>
          </a:xfr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311767035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7" name="Picture Placeholder 8"/>
          <p:cNvSpPr>
            <a:spLocks noGrp="1"/>
          </p:cNvSpPr>
          <p:nvPr>
            <p:ph type="pic" sz="quarter" idx="11"/>
          </p:nvPr>
        </p:nvSpPr>
        <p:spPr>
          <a:xfrm>
            <a:off x="4253594" y="666752"/>
            <a:ext cx="7938407" cy="5495925"/>
          </a:xfrm>
          <a:solidFill>
            <a:schemeClr val="accent1">
              <a:lumMod val="20000"/>
              <a:lumOff val="80000"/>
            </a:schemeClr>
          </a:solidFill>
        </p:spPr>
        <p:txBody>
          <a:bodyPr/>
          <a:lstStyle/>
          <a:p>
            <a:endParaRPr lang="en-GB" dirty="0"/>
          </a:p>
        </p:txBody>
      </p:sp>
      <p:sp>
        <p:nvSpPr>
          <p:cNvPr id="4" name="Picture Placeholder 8"/>
          <p:cNvSpPr>
            <a:spLocks noGrp="1"/>
          </p:cNvSpPr>
          <p:nvPr>
            <p:ph type="pic" sz="quarter" idx="12"/>
          </p:nvPr>
        </p:nvSpPr>
        <p:spPr>
          <a:xfrm>
            <a:off x="7021287" y="0"/>
            <a:ext cx="4558392" cy="6858000"/>
          </a:xfrm>
          <a:solidFill>
            <a:schemeClr val="accent1"/>
          </a:solidFill>
        </p:spPr>
        <p:txBody>
          <a:bodyPr/>
          <a:lstStyle/>
          <a:p>
            <a:endParaRPr lang="en-GB" dirty="0"/>
          </a:p>
        </p:txBody>
      </p:sp>
    </p:spTree>
    <p:extLst>
      <p:ext uri="{BB962C8B-B14F-4D97-AF65-F5344CB8AC3E}">
        <p14:creationId xmlns:p14="http://schemas.microsoft.com/office/powerpoint/2010/main" val="50210997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432709" y="1134837"/>
            <a:ext cx="3069772" cy="4596493"/>
          </a:xfrm>
          <a:solidFill>
            <a:schemeClr val="accent1">
              <a:lumMod val="20000"/>
              <a:lumOff val="80000"/>
            </a:schemeClr>
          </a:solidFill>
        </p:spPr>
        <p:txBody>
          <a:bodyPr/>
          <a:lstStyle/>
          <a:p>
            <a:endParaRPr lang="en-GB"/>
          </a:p>
        </p:txBody>
      </p:sp>
      <p:sp>
        <p:nvSpPr>
          <p:cNvPr id="6" name="Picture Placeholder 8"/>
          <p:cNvSpPr>
            <a:spLocks noGrp="1"/>
          </p:cNvSpPr>
          <p:nvPr>
            <p:ph type="pic" sz="quarter" idx="13"/>
          </p:nvPr>
        </p:nvSpPr>
        <p:spPr>
          <a:xfrm>
            <a:off x="3633109" y="1134837"/>
            <a:ext cx="3069772" cy="4596493"/>
          </a:xfrm>
          <a:solidFill>
            <a:schemeClr val="accent1">
              <a:lumMod val="20000"/>
              <a:lumOff val="80000"/>
            </a:schemeClr>
          </a:solidFill>
        </p:spPr>
        <p:txBody>
          <a:bodyPr/>
          <a:lstStyle/>
          <a:p>
            <a:endParaRPr lang="en-GB"/>
          </a:p>
        </p:txBody>
      </p:sp>
    </p:spTree>
    <p:extLst>
      <p:ext uri="{BB962C8B-B14F-4D97-AF65-F5344CB8AC3E}">
        <p14:creationId xmlns:p14="http://schemas.microsoft.com/office/powerpoint/2010/main" val="418659521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5608866" y="1134837"/>
            <a:ext cx="3069772" cy="4596493"/>
          </a:xfrm>
          <a:solidFill>
            <a:schemeClr val="accent1">
              <a:lumMod val="20000"/>
              <a:lumOff val="80000"/>
            </a:schemeClr>
          </a:solidFill>
        </p:spPr>
        <p:txBody>
          <a:bodyPr/>
          <a:lstStyle/>
          <a:p>
            <a:endParaRPr lang="en-GB"/>
          </a:p>
        </p:txBody>
      </p:sp>
      <p:sp>
        <p:nvSpPr>
          <p:cNvPr id="6" name="Picture Placeholder 8"/>
          <p:cNvSpPr>
            <a:spLocks noGrp="1"/>
          </p:cNvSpPr>
          <p:nvPr>
            <p:ph type="pic" sz="quarter" idx="13"/>
          </p:nvPr>
        </p:nvSpPr>
        <p:spPr>
          <a:xfrm>
            <a:off x="8809266" y="1134837"/>
            <a:ext cx="3069772" cy="4596493"/>
          </a:xfrm>
          <a:solidFill>
            <a:schemeClr val="accent1">
              <a:lumMod val="20000"/>
              <a:lumOff val="80000"/>
            </a:schemeClr>
          </a:solidFill>
        </p:spPr>
        <p:txBody>
          <a:bodyPr/>
          <a:lstStyle/>
          <a:p>
            <a:endParaRPr lang="en-GB"/>
          </a:p>
        </p:txBody>
      </p:sp>
    </p:spTree>
    <p:extLst>
      <p:ext uri="{BB962C8B-B14F-4D97-AF65-F5344CB8AC3E}">
        <p14:creationId xmlns:p14="http://schemas.microsoft.com/office/powerpoint/2010/main" val="411043600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 y="0"/>
            <a:ext cx="3347357" cy="6858000"/>
          </a:xfrm>
          <a:solidFill>
            <a:schemeClr val="accent1">
              <a:lumMod val="20000"/>
              <a:lumOff val="80000"/>
            </a:schemeClr>
          </a:solidFill>
        </p:spPr>
        <p:txBody>
          <a:bodyPr/>
          <a:lstStyle/>
          <a:p>
            <a:endParaRPr lang="en-GB"/>
          </a:p>
        </p:txBody>
      </p:sp>
      <p:sp>
        <p:nvSpPr>
          <p:cNvPr id="6" name="Picture Placeholder 8"/>
          <p:cNvSpPr>
            <a:spLocks noGrp="1"/>
          </p:cNvSpPr>
          <p:nvPr>
            <p:ph type="pic" sz="quarter" idx="13"/>
          </p:nvPr>
        </p:nvSpPr>
        <p:spPr>
          <a:xfrm>
            <a:off x="3347357" y="1"/>
            <a:ext cx="3069772" cy="3437164"/>
          </a:xfrm>
          <a:solidFill>
            <a:schemeClr val="accent1">
              <a:lumMod val="20000"/>
              <a:lumOff val="80000"/>
            </a:schemeClr>
          </a:solidFill>
        </p:spPr>
        <p:txBody>
          <a:bodyPr/>
          <a:lstStyle/>
          <a:p>
            <a:endParaRPr lang="en-GB" dirty="0"/>
          </a:p>
        </p:txBody>
      </p:sp>
      <p:sp>
        <p:nvSpPr>
          <p:cNvPr id="5" name="Picture Placeholder 8"/>
          <p:cNvSpPr>
            <a:spLocks noGrp="1"/>
          </p:cNvSpPr>
          <p:nvPr>
            <p:ph type="pic" sz="quarter" idx="14"/>
          </p:nvPr>
        </p:nvSpPr>
        <p:spPr>
          <a:xfrm>
            <a:off x="3347357" y="3437165"/>
            <a:ext cx="3069772" cy="3420834"/>
          </a:xfr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327345772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8844644" y="0"/>
            <a:ext cx="3347357" cy="6858000"/>
          </a:xfrm>
          <a:solidFill>
            <a:schemeClr val="accent1">
              <a:lumMod val="20000"/>
              <a:lumOff val="80000"/>
            </a:schemeClr>
          </a:solidFill>
        </p:spPr>
        <p:txBody>
          <a:bodyPr/>
          <a:lstStyle/>
          <a:p>
            <a:endParaRPr lang="en-GB"/>
          </a:p>
        </p:txBody>
      </p:sp>
      <p:sp>
        <p:nvSpPr>
          <p:cNvPr id="6" name="Picture Placeholder 8"/>
          <p:cNvSpPr>
            <a:spLocks noGrp="1"/>
          </p:cNvSpPr>
          <p:nvPr>
            <p:ph type="pic" sz="quarter" idx="13"/>
          </p:nvPr>
        </p:nvSpPr>
        <p:spPr>
          <a:xfrm>
            <a:off x="5774871" y="1"/>
            <a:ext cx="3069772" cy="3437164"/>
          </a:xfrm>
          <a:solidFill>
            <a:schemeClr val="accent1">
              <a:lumMod val="20000"/>
              <a:lumOff val="80000"/>
            </a:schemeClr>
          </a:solidFill>
        </p:spPr>
        <p:txBody>
          <a:bodyPr/>
          <a:lstStyle/>
          <a:p>
            <a:endParaRPr lang="en-GB" dirty="0"/>
          </a:p>
        </p:txBody>
      </p:sp>
      <p:sp>
        <p:nvSpPr>
          <p:cNvPr id="5" name="Picture Placeholder 8"/>
          <p:cNvSpPr>
            <a:spLocks noGrp="1"/>
          </p:cNvSpPr>
          <p:nvPr>
            <p:ph type="pic" sz="quarter" idx="14"/>
          </p:nvPr>
        </p:nvSpPr>
        <p:spPr>
          <a:xfrm>
            <a:off x="5774871" y="3437165"/>
            <a:ext cx="3069772" cy="3420834"/>
          </a:xfr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135484896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552576" y="0"/>
            <a:ext cx="5476875" cy="6858000"/>
          </a:xfrm>
          <a:solidFill>
            <a:schemeClr val="accent1"/>
          </a:solidFill>
        </p:spPr>
        <p:txBody>
          <a:bodyPr/>
          <a:lstStyle/>
          <a:p>
            <a:endParaRPr lang="en-GB"/>
          </a:p>
        </p:txBody>
      </p:sp>
      <p:sp>
        <p:nvSpPr>
          <p:cNvPr id="7" name="Picture Placeholder 8"/>
          <p:cNvSpPr>
            <a:spLocks noGrp="1"/>
          </p:cNvSpPr>
          <p:nvPr>
            <p:ph type="pic" sz="quarter" idx="13"/>
          </p:nvPr>
        </p:nvSpPr>
        <p:spPr>
          <a:xfrm>
            <a:off x="606881" y="685800"/>
            <a:ext cx="3671207" cy="5486400"/>
          </a:xfrm>
          <a:solidFill>
            <a:schemeClr val="accent1">
              <a:lumMod val="20000"/>
              <a:lumOff val="80000"/>
            </a:schemeClr>
          </a:solidFill>
        </p:spPr>
        <p:txBody>
          <a:bodyPr/>
          <a:lstStyle/>
          <a:p>
            <a:endParaRPr lang="en-GB"/>
          </a:p>
        </p:txBody>
      </p:sp>
    </p:spTree>
    <p:extLst>
      <p:ext uri="{BB962C8B-B14F-4D97-AF65-F5344CB8AC3E}">
        <p14:creationId xmlns:p14="http://schemas.microsoft.com/office/powerpoint/2010/main" val="165624368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5226505" y="0"/>
            <a:ext cx="5476875" cy="6858000"/>
          </a:xfrm>
          <a:solidFill>
            <a:schemeClr val="accent1"/>
          </a:solidFill>
        </p:spPr>
        <p:txBody>
          <a:bodyPr/>
          <a:lstStyle/>
          <a:p>
            <a:endParaRPr lang="en-GB"/>
          </a:p>
        </p:txBody>
      </p:sp>
      <p:sp>
        <p:nvSpPr>
          <p:cNvPr id="7" name="Picture Placeholder 8"/>
          <p:cNvSpPr>
            <a:spLocks noGrp="1"/>
          </p:cNvSpPr>
          <p:nvPr>
            <p:ph type="pic" sz="quarter" idx="13"/>
          </p:nvPr>
        </p:nvSpPr>
        <p:spPr>
          <a:xfrm>
            <a:off x="7905751" y="685800"/>
            <a:ext cx="3671207" cy="5486400"/>
          </a:xfrm>
          <a:solidFill>
            <a:schemeClr val="accent1">
              <a:lumMod val="20000"/>
              <a:lumOff val="80000"/>
            </a:schemeClr>
          </a:solidFill>
        </p:spPr>
        <p:txBody>
          <a:bodyPr/>
          <a:lstStyle/>
          <a:p>
            <a:endParaRPr lang="en-GB"/>
          </a:p>
        </p:txBody>
      </p:sp>
    </p:spTree>
    <p:extLst>
      <p:ext uri="{BB962C8B-B14F-4D97-AF65-F5344CB8AC3E}">
        <p14:creationId xmlns:p14="http://schemas.microsoft.com/office/powerpoint/2010/main" val="125662224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609602" y="667265"/>
            <a:ext cx="10972799" cy="5519352"/>
          </a:xfrm>
          <a:solidFill>
            <a:schemeClr val="accent1">
              <a:lumMod val="20000"/>
              <a:lumOff val="80000"/>
            </a:schemeClr>
          </a:solidFill>
        </p:spPr>
        <p:txBody>
          <a:bodyPr/>
          <a:lstStyle/>
          <a:p>
            <a:endParaRPr lang="en-GB"/>
          </a:p>
        </p:txBody>
      </p:sp>
    </p:spTree>
    <p:extLst>
      <p:ext uri="{BB962C8B-B14F-4D97-AF65-F5344CB8AC3E}">
        <p14:creationId xmlns:p14="http://schemas.microsoft.com/office/powerpoint/2010/main" val="180699425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4" name="Picture Placeholder 8"/>
          <p:cNvSpPr>
            <a:spLocks noGrp="1"/>
          </p:cNvSpPr>
          <p:nvPr>
            <p:ph type="pic" sz="quarter" idx="12"/>
          </p:nvPr>
        </p:nvSpPr>
        <p:spPr>
          <a:xfrm>
            <a:off x="1" y="0"/>
            <a:ext cx="3371851" cy="6858000"/>
          </a:xfrm>
          <a:solidFill>
            <a:schemeClr val="accent1"/>
          </a:solidFill>
        </p:spPr>
        <p:txBody>
          <a:bodyPr/>
          <a:lstStyle/>
          <a:p>
            <a:endParaRPr lang="en-GB" dirty="0"/>
          </a:p>
        </p:txBody>
      </p:sp>
      <p:sp>
        <p:nvSpPr>
          <p:cNvPr id="7" name="Picture Placeholder 8"/>
          <p:cNvSpPr>
            <a:spLocks noGrp="1"/>
          </p:cNvSpPr>
          <p:nvPr>
            <p:ph type="pic" sz="quarter" idx="13"/>
          </p:nvPr>
        </p:nvSpPr>
        <p:spPr>
          <a:xfrm>
            <a:off x="606876" y="685800"/>
            <a:ext cx="5491845" cy="5486400"/>
          </a:xfrm>
          <a:solidFill>
            <a:schemeClr val="accent1">
              <a:lumMod val="20000"/>
              <a:lumOff val="80000"/>
            </a:schemeClr>
          </a:solidFill>
        </p:spPr>
        <p:txBody>
          <a:bodyPr/>
          <a:lstStyle/>
          <a:p>
            <a:endParaRPr lang="en-GB"/>
          </a:p>
        </p:txBody>
      </p:sp>
      <p:sp>
        <p:nvSpPr>
          <p:cNvPr id="5" name="Picture Placeholder 8"/>
          <p:cNvSpPr>
            <a:spLocks noGrp="1"/>
          </p:cNvSpPr>
          <p:nvPr>
            <p:ph type="pic" sz="quarter" idx="14"/>
          </p:nvPr>
        </p:nvSpPr>
        <p:spPr>
          <a:xfrm>
            <a:off x="11585122" y="0"/>
            <a:ext cx="606879" cy="6172200"/>
          </a:xfrm>
          <a:solidFill>
            <a:schemeClr val="accent1">
              <a:lumMod val="20000"/>
              <a:lumOff val="80000"/>
            </a:schemeClr>
          </a:solidFill>
        </p:spPr>
        <p:txBody>
          <a:bodyPr/>
          <a:lstStyle/>
          <a:p>
            <a:endParaRPr lang="en-GB"/>
          </a:p>
        </p:txBody>
      </p:sp>
    </p:spTree>
    <p:extLst>
      <p:ext uri="{BB962C8B-B14F-4D97-AF65-F5344CB8AC3E}">
        <p14:creationId xmlns:p14="http://schemas.microsoft.com/office/powerpoint/2010/main" val="307950047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6" name="Picture Placeholder 8"/>
          <p:cNvSpPr>
            <a:spLocks noGrp="1"/>
          </p:cNvSpPr>
          <p:nvPr>
            <p:ph type="pic" sz="quarter" idx="13"/>
          </p:nvPr>
        </p:nvSpPr>
        <p:spPr>
          <a:xfrm>
            <a:off x="1104897" y="204107"/>
            <a:ext cx="4585611" cy="6164036"/>
          </a:xfrm>
          <a:solidFill>
            <a:schemeClr val="accent1"/>
          </a:solidFill>
        </p:spPr>
        <p:txBody>
          <a:bodyPr/>
          <a:lstStyle/>
          <a:p>
            <a:endParaRPr lang="en-GB"/>
          </a:p>
        </p:txBody>
      </p:sp>
      <p:sp>
        <p:nvSpPr>
          <p:cNvPr id="7" name="Picture Placeholder 8"/>
          <p:cNvSpPr>
            <a:spLocks noGrp="1"/>
          </p:cNvSpPr>
          <p:nvPr>
            <p:ph type="pic" sz="quarter" idx="14"/>
          </p:nvPr>
        </p:nvSpPr>
        <p:spPr>
          <a:xfrm>
            <a:off x="1513113" y="693964"/>
            <a:ext cx="5500009" cy="6164036"/>
          </a:xfrm>
          <a:solidFill>
            <a:schemeClr val="accent1">
              <a:lumMod val="20000"/>
              <a:lumOff val="80000"/>
            </a:schemeClr>
          </a:solidFill>
        </p:spPr>
        <p:txBody>
          <a:bodyPr/>
          <a:lstStyle/>
          <a:p>
            <a:endParaRPr lang="en-GB"/>
          </a:p>
        </p:txBody>
      </p:sp>
    </p:spTree>
    <p:extLst>
      <p:ext uri="{BB962C8B-B14F-4D97-AF65-F5344CB8AC3E}">
        <p14:creationId xmlns:p14="http://schemas.microsoft.com/office/powerpoint/2010/main" val="38272219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8" name="Picture Placeholder 6"/>
          <p:cNvSpPr>
            <a:spLocks noGrp="1"/>
          </p:cNvSpPr>
          <p:nvPr>
            <p:ph type="pic" sz="quarter" idx="12"/>
          </p:nvPr>
        </p:nvSpPr>
        <p:spPr>
          <a:xfrm>
            <a:off x="3930503" y="0"/>
            <a:ext cx="4330996" cy="6858000"/>
          </a:xfr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3658573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6" name="Picture Placeholder 8"/>
          <p:cNvSpPr>
            <a:spLocks noGrp="1"/>
          </p:cNvSpPr>
          <p:nvPr>
            <p:ph type="pic" sz="quarter" idx="13"/>
          </p:nvPr>
        </p:nvSpPr>
        <p:spPr>
          <a:xfrm>
            <a:off x="6566805" y="204107"/>
            <a:ext cx="4585611" cy="6164036"/>
          </a:xfrm>
          <a:solidFill>
            <a:schemeClr val="accent1"/>
          </a:solidFill>
        </p:spPr>
        <p:txBody>
          <a:bodyPr/>
          <a:lstStyle/>
          <a:p>
            <a:endParaRPr lang="en-GB"/>
          </a:p>
        </p:txBody>
      </p:sp>
      <p:sp>
        <p:nvSpPr>
          <p:cNvPr id="7" name="Picture Placeholder 8"/>
          <p:cNvSpPr>
            <a:spLocks noGrp="1"/>
          </p:cNvSpPr>
          <p:nvPr>
            <p:ph type="pic" sz="quarter" idx="14"/>
          </p:nvPr>
        </p:nvSpPr>
        <p:spPr>
          <a:xfrm>
            <a:off x="5211534" y="693964"/>
            <a:ext cx="5500009" cy="6164036"/>
          </a:xfrm>
          <a:solidFill>
            <a:schemeClr val="accent1">
              <a:lumMod val="20000"/>
              <a:lumOff val="80000"/>
            </a:schemeClr>
          </a:solidFill>
        </p:spPr>
        <p:txBody>
          <a:bodyPr/>
          <a:lstStyle/>
          <a:p>
            <a:endParaRPr lang="en-GB"/>
          </a:p>
        </p:txBody>
      </p:sp>
    </p:spTree>
    <p:extLst>
      <p:ext uri="{BB962C8B-B14F-4D97-AF65-F5344CB8AC3E}">
        <p14:creationId xmlns:p14="http://schemas.microsoft.com/office/powerpoint/2010/main" val="94904157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2" y="0"/>
            <a:ext cx="5192487" cy="6858000"/>
          </a:xfrm>
          <a:solidFill>
            <a:schemeClr val="accent1">
              <a:lumMod val="20000"/>
              <a:lumOff val="80000"/>
            </a:schemeClr>
          </a:solidFill>
        </p:spPr>
        <p:txBody>
          <a:bodyPr/>
          <a:lstStyle/>
          <a:p>
            <a:endParaRPr lang="en-GB" dirty="0"/>
          </a:p>
        </p:txBody>
      </p:sp>
      <p:sp>
        <p:nvSpPr>
          <p:cNvPr id="4" name="Picture Placeholder 8"/>
          <p:cNvSpPr>
            <a:spLocks noGrp="1"/>
          </p:cNvSpPr>
          <p:nvPr>
            <p:ph type="pic" sz="quarter" idx="15"/>
          </p:nvPr>
        </p:nvSpPr>
        <p:spPr>
          <a:xfrm>
            <a:off x="6090559" y="0"/>
            <a:ext cx="5192487" cy="6858000"/>
          </a:xfr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123864062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906238" y="0"/>
            <a:ext cx="5192487" cy="6858000"/>
          </a:xfrm>
          <a:solidFill>
            <a:schemeClr val="accent1">
              <a:lumMod val="20000"/>
              <a:lumOff val="80000"/>
            </a:schemeClr>
          </a:solidFill>
        </p:spPr>
        <p:txBody>
          <a:bodyPr/>
          <a:lstStyle/>
          <a:p>
            <a:endParaRPr lang="en-GB" dirty="0"/>
          </a:p>
        </p:txBody>
      </p:sp>
      <p:sp>
        <p:nvSpPr>
          <p:cNvPr id="4" name="Picture Placeholder 8"/>
          <p:cNvSpPr>
            <a:spLocks noGrp="1"/>
          </p:cNvSpPr>
          <p:nvPr>
            <p:ph type="pic" sz="quarter" idx="15"/>
          </p:nvPr>
        </p:nvSpPr>
        <p:spPr>
          <a:xfrm>
            <a:off x="6999514" y="0"/>
            <a:ext cx="5192487" cy="6858000"/>
          </a:xfr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237712256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7021287" cy="3437164"/>
          </a:xfrm>
          <a:solidFill>
            <a:schemeClr val="accent1">
              <a:lumMod val="20000"/>
              <a:lumOff val="80000"/>
            </a:schemeClr>
          </a:solidFill>
        </p:spPr>
        <p:txBody>
          <a:bodyPr/>
          <a:lstStyle/>
          <a:p>
            <a:endParaRPr lang="en-GB" dirty="0"/>
          </a:p>
        </p:txBody>
      </p:sp>
      <p:sp>
        <p:nvSpPr>
          <p:cNvPr id="5" name="Picture Placeholder 8"/>
          <p:cNvSpPr>
            <a:spLocks noGrp="1"/>
          </p:cNvSpPr>
          <p:nvPr>
            <p:ph type="pic" sz="quarter" idx="15"/>
          </p:nvPr>
        </p:nvSpPr>
        <p:spPr>
          <a:xfrm>
            <a:off x="1" y="3437164"/>
            <a:ext cx="7021287" cy="3420836"/>
          </a:xfr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373425258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170714" y="0"/>
            <a:ext cx="7021287" cy="3437164"/>
          </a:xfrm>
          <a:solidFill>
            <a:schemeClr val="accent1">
              <a:lumMod val="20000"/>
              <a:lumOff val="80000"/>
            </a:schemeClr>
          </a:solidFill>
        </p:spPr>
        <p:txBody>
          <a:bodyPr/>
          <a:lstStyle/>
          <a:p>
            <a:endParaRPr lang="en-GB" dirty="0"/>
          </a:p>
        </p:txBody>
      </p:sp>
      <p:sp>
        <p:nvSpPr>
          <p:cNvPr id="5" name="Picture Placeholder 8"/>
          <p:cNvSpPr>
            <a:spLocks noGrp="1"/>
          </p:cNvSpPr>
          <p:nvPr>
            <p:ph type="pic" sz="quarter" idx="15"/>
          </p:nvPr>
        </p:nvSpPr>
        <p:spPr>
          <a:xfrm>
            <a:off x="5170714" y="3437164"/>
            <a:ext cx="7021287" cy="3420836"/>
          </a:xfr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315011043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3361037" y="302080"/>
            <a:ext cx="8526163" cy="6237514"/>
          </a:xfr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7309736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4278087" y="310243"/>
            <a:ext cx="7633608" cy="6237514"/>
          </a:xfrm>
          <a:solidFill>
            <a:schemeClr val="accent1">
              <a:lumMod val="20000"/>
              <a:lumOff val="80000"/>
            </a:schemeClr>
          </a:solidFill>
        </p:spPr>
        <p:txBody>
          <a:bodyPr/>
          <a:lstStyle/>
          <a:p>
            <a:endParaRPr lang="en-GB" dirty="0"/>
          </a:p>
        </p:txBody>
      </p:sp>
      <p:sp>
        <p:nvSpPr>
          <p:cNvPr id="4" name="Picture Placeholder 3"/>
          <p:cNvSpPr>
            <a:spLocks noGrp="1"/>
          </p:cNvSpPr>
          <p:nvPr>
            <p:ph type="pic" sz="quarter" idx="15"/>
          </p:nvPr>
        </p:nvSpPr>
        <p:spPr>
          <a:xfrm>
            <a:off x="0" y="0"/>
            <a:ext cx="4276725" cy="6858000"/>
          </a:xfrm>
          <a:solidFill>
            <a:schemeClr val="accent1"/>
          </a:solidFill>
        </p:spPr>
        <p:txBody>
          <a:bodyPr/>
          <a:lstStyle/>
          <a:p>
            <a:endParaRPr lang="en-GB"/>
          </a:p>
        </p:txBody>
      </p:sp>
    </p:spTree>
    <p:extLst>
      <p:ext uri="{BB962C8B-B14F-4D97-AF65-F5344CB8AC3E}">
        <p14:creationId xmlns:p14="http://schemas.microsoft.com/office/powerpoint/2010/main" val="47153613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12192000" cy="4343400"/>
          </a:xfr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715341964"/>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2514600"/>
            <a:ext cx="12192000" cy="4343400"/>
          </a:xfr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239429730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106887" cy="3437164"/>
          </a:xfrm>
          <a:solidFill>
            <a:schemeClr val="accent1">
              <a:lumMod val="20000"/>
              <a:lumOff val="80000"/>
            </a:schemeClr>
          </a:solidFill>
        </p:spPr>
        <p:txBody>
          <a:bodyPr/>
          <a:lstStyle/>
          <a:p>
            <a:endParaRPr lang="en-GB" dirty="0"/>
          </a:p>
        </p:txBody>
      </p:sp>
      <p:sp>
        <p:nvSpPr>
          <p:cNvPr id="3" name="Picture Placeholder 8"/>
          <p:cNvSpPr>
            <a:spLocks noGrp="1"/>
          </p:cNvSpPr>
          <p:nvPr>
            <p:ph type="pic" sz="quarter" idx="15"/>
          </p:nvPr>
        </p:nvSpPr>
        <p:spPr>
          <a:xfrm>
            <a:off x="6106885" y="3437164"/>
            <a:ext cx="6085115" cy="3437164"/>
          </a:xfr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376147192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715736" y="0"/>
            <a:ext cx="4581525" cy="6858000"/>
          </a:xfrm>
          <a:solidFill>
            <a:schemeClr val="accent1">
              <a:lumMod val="20000"/>
              <a:lumOff val="80000"/>
            </a:schemeClr>
          </a:solidFill>
        </p:spPr>
        <p:txBody>
          <a:bodyPr/>
          <a:lstStyle/>
          <a:p>
            <a:endParaRPr lang="en-GB" dirty="0"/>
          </a:p>
        </p:txBody>
      </p:sp>
      <p:sp>
        <p:nvSpPr>
          <p:cNvPr id="6" name="Picture Placeholder 6"/>
          <p:cNvSpPr>
            <a:spLocks noGrp="1"/>
          </p:cNvSpPr>
          <p:nvPr>
            <p:ph type="pic" sz="quarter" idx="13"/>
          </p:nvPr>
        </p:nvSpPr>
        <p:spPr>
          <a:xfrm>
            <a:off x="11585122" y="0"/>
            <a:ext cx="606879" cy="6858000"/>
          </a:xfr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100372502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85114" y="0"/>
            <a:ext cx="6106887" cy="3437164"/>
          </a:xfrm>
          <a:solidFill>
            <a:schemeClr val="accent1">
              <a:lumMod val="20000"/>
              <a:lumOff val="80000"/>
            </a:schemeClr>
          </a:solidFill>
        </p:spPr>
        <p:txBody>
          <a:bodyPr/>
          <a:lstStyle/>
          <a:p>
            <a:endParaRPr lang="en-GB" dirty="0"/>
          </a:p>
        </p:txBody>
      </p:sp>
      <p:sp>
        <p:nvSpPr>
          <p:cNvPr id="3" name="Picture Placeholder 8"/>
          <p:cNvSpPr>
            <a:spLocks noGrp="1"/>
          </p:cNvSpPr>
          <p:nvPr>
            <p:ph type="pic" sz="quarter" idx="15"/>
          </p:nvPr>
        </p:nvSpPr>
        <p:spPr>
          <a:xfrm>
            <a:off x="0" y="3437164"/>
            <a:ext cx="6085115" cy="3437164"/>
          </a:xfr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134101960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4" name="Picture Placeholder 8"/>
          <p:cNvSpPr>
            <a:spLocks noGrp="1"/>
          </p:cNvSpPr>
          <p:nvPr>
            <p:ph type="pic" sz="quarter" idx="16"/>
          </p:nvPr>
        </p:nvSpPr>
        <p:spPr>
          <a:xfrm>
            <a:off x="0" y="0"/>
            <a:ext cx="3657600" cy="6858000"/>
          </a:xfrm>
          <a:solidFill>
            <a:schemeClr val="accent1">
              <a:lumMod val="20000"/>
              <a:lumOff val="80000"/>
            </a:schemeClr>
          </a:solidFill>
        </p:spPr>
        <p:txBody>
          <a:bodyPr/>
          <a:lstStyle/>
          <a:p>
            <a:endParaRPr lang="en-GB" dirty="0"/>
          </a:p>
        </p:txBody>
      </p:sp>
      <p:sp>
        <p:nvSpPr>
          <p:cNvPr id="5" name="Picture Placeholder 8"/>
          <p:cNvSpPr>
            <a:spLocks noGrp="1"/>
          </p:cNvSpPr>
          <p:nvPr>
            <p:ph type="pic" sz="quarter" idx="17"/>
          </p:nvPr>
        </p:nvSpPr>
        <p:spPr>
          <a:xfrm>
            <a:off x="8534400" y="0"/>
            <a:ext cx="3657600" cy="6858000"/>
          </a:xfr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72278467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5" name="Picture Placeholder 8"/>
          <p:cNvSpPr>
            <a:spLocks noGrp="1"/>
          </p:cNvSpPr>
          <p:nvPr>
            <p:ph type="pic" sz="quarter" idx="17"/>
          </p:nvPr>
        </p:nvSpPr>
        <p:spPr>
          <a:xfrm>
            <a:off x="6115050" y="0"/>
            <a:ext cx="3638551" cy="6858000"/>
          </a:xfrm>
          <a:solidFill>
            <a:schemeClr val="accent1">
              <a:lumMod val="20000"/>
              <a:lumOff val="80000"/>
            </a:schemeClr>
          </a:solidFill>
        </p:spPr>
        <p:txBody>
          <a:bodyPr/>
          <a:lstStyle/>
          <a:p>
            <a:endParaRPr lang="en-GB" dirty="0"/>
          </a:p>
        </p:txBody>
      </p:sp>
      <p:sp>
        <p:nvSpPr>
          <p:cNvPr id="6" name="Picture Placeholder 8"/>
          <p:cNvSpPr>
            <a:spLocks noGrp="1"/>
          </p:cNvSpPr>
          <p:nvPr>
            <p:ph type="pic" sz="quarter" idx="18"/>
          </p:nvPr>
        </p:nvSpPr>
        <p:spPr>
          <a:xfrm>
            <a:off x="0" y="0"/>
            <a:ext cx="628651" cy="6858000"/>
          </a:xfrm>
          <a:solidFill>
            <a:schemeClr val="accent1">
              <a:lumMod val="20000"/>
              <a:lumOff val="80000"/>
            </a:schemeClr>
          </a:solidFill>
        </p:spPr>
        <p:txBody>
          <a:bodyPr/>
          <a:lstStyle/>
          <a:p>
            <a:endParaRPr lang="en-GB" dirty="0"/>
          </a:p>
        </p:txBody>
      </p:sp>
      <p:sp>
        <p:nvSpPr>
          <p:cNvPr id="4" name="Picture Placeholder 8"/>
          <p:cNvSpPr>
            <a:spLocks noGrp="1"/>
          </p:cNvSpPr>
          <p:nvPr>
            <p:ph type="pic" sz="quarter" idx="19"/>
          </p:nvPr>
        </p:nvSpPr>
        <p:spPr>
          <a:xfrm>
            <a:off x="9753602" y="0"/>
            <a:ext cx="2438399" cy="6858000"/>
          </a:xfrm>
          <a:solidFill>
            <a:schemeClr val="accent1"/>
          </a:solidFill>
        </p:spPr>
        <p:txBody>
          <a:bodyPr/>
          <a:lstStyle/>
          <a:p>
            <a:endParaRPr lang="en-GB" dirty="0"/>
          </a:p>
        </p:txBody>
      </p:sp>
    </p:spTree>
    <p:extLst>
      <p:ext uri="{BB962C8B-B14F-4D97-AF65-F5344CB8AC3E}">
        <p14:creationId xmlns:p14="http://schemas.microsoft.com/office/powerpoint/2010/main" val="9870630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4" name="Picture Placeholder 8"/>
          <p:cNvSpPr>
            <a:spLocks noGrp="1"/>
          </p:cNvSpPr>
          <p:nvPr>
            <p:ph type="pic" sz="quarter" idx="16"/>
          </p:nvPr>
        </p:nvSpPr>
        <p:spPr>
          <a:xfrm>
            <a:off x="0" y="0"/>
            <a:ext cx="12192000" cy="6858000"/>
          </a:xfrm>
          <a:solidFill>
            <a:schemeClr val="accent1"/>
          </a:solidFill>
        </p:spPr>
        <p:txBody>
          <a:bodyPr/>
          <a:lstStyle/>
          <a:p>
            <a:endParaRPr lang="en-GB" dirty="0"/>
          </a:p>
        </p:txBody>
      </p:sp>
    </p:spTree>
    <p:extLst>
      <p:ext uri="{BB962C8B-B14F-4D97-AF65-F5344CB8AC3E}">
        <p14:creationId xmlns:p14="http://schemas.microsoft.com/office/powerpoint/2010/main" val="3766623434"/>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6" name="Picture Placeholder 8"/>
          <p:cNvSpPr>
            <a:spLocks noGrp="1"/>
          </p:cNvSpPr>
          <p:nvPr>
            <p:ph type="pic" sz="quarter" idx="16"/>
          </p:nvPr>
        </p:nvSpPr>
        <p:spPr>
          <a:xfrm>
            <a:off x="0" y="657227"/>
            <a:ext cx="8848725" cy="5534025"/>
          </a:xfrm>
          <a:solidFill>
            <a:schemeClr val="accent1"/>
          </a:solidFill>
        </p:spPr>
        <p:txBody>
          <a:bodyPr/>
          <a:lstStyle/>
          <a:p>
            <a:endParaRPr lang="en-GB" dirty="0"/>
          </a:p>
        </p:txBody>
      </p:sp>
      <p:sp>
        <p:nvSpPr>
          <p:cNvPr id="7" name="Picture Placeholder 8"/>
          <p:cNvSpPr>
            <a:spLocks noGrp="1"/>
          </p:cNvSpPr>
          <p:nvPr>
            <p:ph type="pic" sz="quarter" idx="17"/>
          </p:nvPr>
        </p:nvSpPr>
        <p:spPr>
          <a:xfrm>
            <a:off x="3343275" y="0"/>
            <a:ext cx="5505451" cy="6858000"/>
          </a:xfr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1042438131"/>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4" name="Picture Placeholder 8"/>
          <p:cNvSpPr>
            <a:spLocks noGrp="1"/>
          </p:cNvSpPr>
          <p:nvPr>
            <p:ph type="pic" sz="quarter" idx="16"/>
          </p:nvPr>
        </p:nvSpPr>
        <p:spPr>
          <a:xfrm>
            <a:off x="1" y="2"/>
            <a:ext cx="4076700" cy="3419475"/>
          </a:xfrm>
          <a:solidFill>
            <a:schemeClr val="accent1">
              <a:lumMod val="20000"/>
              <a:lumOff val="80000"/>
            </a:schemeClr>
          </a:solidFill>
        </p:spPr>
        <p:txBody>
          <a:bodyPr/>
          <a:lstStyle/>
          <a:p>
            <a:endParaRPr lang="en-GB" dirty="0"/>
          </a:p>
        </p:txBody>
      </p:sp>
      <p:sp>
        <p:nvSpPr>
          <p:cNvPr id="11" name="Picture Placeholder 8"/>
          <p:cNvSpPr>
            <a:spLocks noGrp="1"/>
          </p:cNvSpPr>
          <p:nvPr>
            <p:ph type="pic" sz="quarter" idx="17"/>
          </p:nvPr>
        </p:nvSpPr>
        <p:spPr>
          <a:xfrm>
            <a:off x="4076701" y="2"/>
            <a:ext cx="4076700" cy="3419475"/>
          </a:xfrm>
          <a:solidFill>
            <a:schemeClr val="accent1">
              <a:lumMod val="20000"/>
              <a:lumOff val="80000"/>
            </a:schemeClr>
          </a:solidFill>
        </p:spPr>
        <p:txBody>
          <a:bodyPr/>
          <a:lstStyle/>
          <a:p>
            <a:endParaRPr lang="en-GB" dirty="0"/>
          </a:p>
        </p:txBody>
      </p:sp>
      <p:sp>
        <p:nvSpPr>
          <p:cNvPr id="12" name="Picture Placeholder 8"/>
          <p:cNvSpPr>
            <a:spLocks noGrp="1"/>
          </p:cNvSpPr>
          <p:nvPr>
            <p:ph type="pic" sz="quarter" idx="18"/>
          </p:nvPr>
        </p:nvSpPr>
        <p:spPr>
          <a:xfrm>
            <a:off x="8153400" y="-1"/>
            <a:ext cx="4038600" cy="3419476"/>
          </a:xfr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376336913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8"/>
          <p:cNvSpPr>
            <a:spLocks noGrp="1"/>
          </p:cNvSpPr>
          <p:nvPr>
            <p:ph type="pic" sz="quarter" idx="16"/>
          </p:nvPr>
        </p:nvSpPr>
        <p:spPr>
          <a:xfrm>
            <a:off x="1" y="3438527"/>
            <a:ext cx="4076700" cy="3419475"/>
          </a:xfrm>
          <a:solidFill>
            <a:schemeClr val="accent1">
              <a:lumMod val="20000"/>
              <a:lumOff val="80000"/>
            </a:schemeClr>
          </a:solidFill>
        </p:spPr>
        <p:txBody>
          <a:bodyPr/>
          <a:lstStyle/>
          <a:p>
            <a:endParaRPr lang="en-GB" dirty="0"/>
          </a:p>
        </p:txBody>
      </p:sp>
      <p:sp>
        <p:nvSpPr>
          <p:cNvPr id="11" name="Picture Placeholder 8"/>
          <p:cNvSpPr>
            <a:spLocks noGrp="1"/>
          </p:cNvSpPr>
          <p:nvPr>
            <p:ph type="pic" sz="quarter" idx="17"/>
          </p:nvPr>
        </p:nvSpPr>
        <p:spPr>
          <a:xfrm>
            <a:off x="4076701" y="3438527"/>
            <a:ext cx="4076700" cy="3419475"/>
          </a:xfrm>
          <a:solidFill>
            <a:schemeClr val="accent1">
              <a:lumMod val="20000"/>
              <a:lumOff val="80000"/>
            </a:schemeClr>
          </a:solidFill>
        </p:spPr>
        <p:txBody>
          <a:bodyPr/>
          <a:lstStyle/>
          <a:p>
            <a:endParaRPr lang="en-GB" dirty="0"/>
          </a:p>
        </p:txBody>
      </p:sp>
      <p:sp>
        <p:nvSpPr>
          <p:cNvPr id="12" name="Picture Placeholder 8"/>
          <p:cNvSpPr>
            <a:spLocks noGrp="1"/>
          </p:cNvSpPr>
          <p:nvPr>
            <p:ph type="pic" sz="quarter" idx="18"/>
          </p:nvPr>
        </p:nvSpPr>
        <p:spPr>
          <a:xfrm>
            <a:off x="8153400" y="3438524"/>
            <a:ext cx="4038600" cy="3419476"/>
          </a:xfr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305009078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8"/>
          <p:cNvSpPr>
            <a:spLocks noGrp="1"/>
          </p:cNvSpPr>
          <p:nvPr>
            <p:ph type="pic" sz="quarter" idx="16"/>
          </p:nvPr>
        </p:nvSpPr>
        <p:spPr>
          <a:xfrm>
            <a:off x="1" y="3438527"/>
            <a:ext cx="4076700" cy="3419475"/>
          </a:xfrm>
          <a:solidFill>
            <a:schemeClr val="accent1">
              <a:lumMod val="20000"/>
              <a:lumOff val="80000"/>
            </a:schemeClr>
          </a:solidFill>
        </p:spPr>
        <p:txBody>
          <a:bodyPr/>
          <a:lstStyle/>
          <a:p>
            <a:endParaRPr lang="en-GB" dirty="0"/>
          </a:p>
        </p:txBody>
      </p:sp>
      <p:sp>
        <p:nvSpPr>
          <p:cNvPr id="11" name="Picture Placeholder 8"/>
          <p:cNvSpPr>
            <a:spLocks noGrp="1"/>
          </p:cNvSpPr>
          <p:nvPr>
            <p:ph type="pic" sz="quarter" idx="17"/>
          </p:nvPr>
        </p:nvSpPr>
        <p:spPr>
          <a:xfrm>
            <a:off x="4076701" y="3438527"/>
            <a:ext cx="4076700" cy="3419475"/>
          </a:xfrm>
          <a:solidFill>
            <a:schemeClr val="accent1">
              <a:lumMod val="20000"/>
              <a:lumOff val="80000"/>
            </a:schemeClr>
          </a:solidFill>
        </p:spPr>
        <p:txBody>
          <a:bodyPr/>
          <a:lstStyle/>
          <a:p>
            <a:endParaRPr lang="en-GB" dirty="0"/>
          </a:p>
        </p:txBody>
      </p:sp>
      <p:sp>
        <p:nvSpPr>
          <p:cNvPr id="12" name="Picture Placeholder 8"/>
          <p:cNvSpPr>
            <a:spLocks noGrp="1"/>
          </p:cNvSpPr>
          <p:nvPr>
            <p:ph type="pic" sz="quarter" idx="18"/>
          </p:nvPr>
        </p:nvSpPr>
        <p:spPr>
          <a:xfrm>
            <a:off x="1" y="1"/>
            <a:ext cx="4076700" cy="3438525"/>
          </a:xfrm>
          <a:solidFill>
            <a:schemeClr val="accent1">
              <a:lumMod val="20000"/>
              <a:lumOff val="80000"/>
            </a:schemeClr>
          </a:solidFill>
        </p:spPr>
        <p:txBody>
          <a:bodyPr/>
          <a:lstStyle/>
          <a:p>
            <a:endParaRPr lang="en-GB" dirty="0"/>
          </a:p>
        </p:txBody>
      </p:sp>
      <p:sp>
        <p:nvSpPr>
          <p:cNvPr id="5" name="Picture Placeholder 8"/>
          <p:cNvSpPr>
            <a:spLocks noGrp="1"/>
          </p:cNvSpPr>
          <p:nvPr>
            <p:ph type="pic" sz="quarter" idx="19"/>
          </p:nvPr>
        </p:nvSpPr>
        <p:spPr>
          <a:xfrm>
            <a:off x="4076701" y="1"/>
            <a:ext cx="4076700" cy="3438525"/>
          </a:xfr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913391786"/>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4" name="Picture Placeholder 8"/>
          <p:cNvSpPr>
            <a:spLocks noGrp="1"/>
          </p:cNvSpPr>
          <p:nvPr>
            <p:ph type="pic" sz="quarter" idx="16"/>
          </p:nvPr>
        </p:nvSpPr>
        <p:spPr>
          <a:xfrm>
            <a:off x="4038601" y="3438527"/>
            <a:ext cx="4076700" cy="3419475"/>
          </a:xfrm>
          <a:solidFill>
            <a:schemeClr val="accent1">
              <a:lumMod val="20000"/>
              <a:lumOff val="80000"/>
            </a:schemeClr>
          </a:solidFill>
        </p:spPr>
        <p:txBody>
          <a:bodyPr/>
          <a:lstStyle/>
          <a:p>
            <a:endParaRPr lang="en-GB" dirty="0"/>
          </a:p>
        </p:txBody>
      </p:sp>
      <p:sp>
        <p:nvSpPr>
          <p:cNvPr id="11" name="Picture Placeholder 8"/>
          <p:cNvSpPr>
            <a:spLocks noGrp="1"/>
          </p:cNvSpPr>
          <p:nvPr>
            <p:ph type="pic" sz="quarter" idx="17"/>
          </p:nvPr>
        </p:nvSpPr>
        <p:spPr>
          <a:xfrm>
            <a:off x="8115301" y="3438527"/>
            <a:ext cx="4076700" cy="3419475"/>
          </a:xfrm>
          <a:solidFill>
            <a:schemeClr val="accent1">
              <a:lumMod val="20000"/>
              <a:lumOff val="80000"/>
            </a:schemeClr>
          </a:solidFill>
        </p:spPr>
        <p:txBody>
          <a:bodyPr/>
          <a:lstStyle/>
          <a:p>
            <a:endParaRPr lang="en-GB" dirty="0"/>
          </a:p>
        </p:txBody>
      </p:sp>
      <p:sp>
        <p:nvSpPr>
          <p:cNvPr id="12" name="Picture Placeholder 8"/>
          <p:cNvSpPr>
            <a:spLocks noGrp="1"/>
          </p:cNvSpPr>
          <p:nvPr>
            <p:ph type="pic" sz="quarter" idx="18"/>
          </p:nvPr>
        </p:nvSpPr>
        <p:spPr>
          <a:xfrm>
            <a:off x="4038601" y="1"/>
            <a:ext cx="4076700" cy="3438525"/>
          </a:xfrm>
          <a:solidFill>
            <a:schemeClr val="accent1">
              <a:lumMod val="20000"/>
              <a:lumOff val="80000"/>
            </a:schemeClr>
          </a:solidFill>
        </p:spPr>
        <p:txBody>
          <a:bodyPr/>
          <a:lstStyle/>
          <a:p>
            <a:endParaRPr lang="en-GB" dirty="0"/>
          </a:p>
        </p:txBody>
      </p:sp>
      <p:sp>
        <p:nvSpPr>
          <p:cNvPr id="5" name="Picture Placeholder 8"/>
          <p:cNvSpPr>
            <a:spLocks noGrp="1"/>
          </p:cNvSpPr>
          <p:nvPr>
            <p:ph type="pic" sz="quarter" idx="19"/>
          </p:nvPr>
        </p:nvSpPr>
        <p:spPr>
          <a:xfrm>
            <a:off x="8115301" y="1"/>
            <a:ext cx="4076700" cy="3438525"/>
          </a:xfr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3833453572"/>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5" name="Picture Placeholder 8"/>
          <p:cNvSpPr>
            <a:spLocks noGrp="1"/>
          </p:cNvSpPr>
          <p:nvPr>
            <p:ph type="pic" sz="quarter" idx="19"/>
          </p:nvPr>
        </p:nvSpPr>
        <p:spPr>
          <a:xfrm>
            <a:off x="0" y="1581150"/>
            <a:ext cx="3362325" cy="5276850"/>
          </a:xfrm>
          <a:solidFill>
            <a:schemeClr val="accent1">
              <a:lumMod val="20000"/>
              <a:lumOff val="80000"/>
            </a:schemeClr>
          </a:solidFill>
        </p:spPr>
        <p:txBody>
          <a:bodyPr/>
          <a:lstStyle/>
          <a:p>
            <a:endParaRPr lang="en-GB" dirty="0"/>
          </a:p>
        </p:txBody>
      </p:sp>
      <p:sp>
        <p:nvSpPr>
          <p:cNvPr id="7" name="Picture Placeholder 8"/>
          <p:cNvSpPr>
            <a:spLocks noGrp="1"/>
          </p:cNvSpPr>
          <p:nvPr>
            <p:ph type="pic" sz="quarter" idx="20"/>
          </p:nvPr>
        </p:nvSpPr>
        <p:spPr>
          <a:xfrm>
            <a:off x="3581400" y="0"/>
            <a:ext cx="3362325" cy="5276850"/>
          </a:xfr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31287911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265696" y="1154531"/>
            <a:ext cx="1804736" cy="1804736"/>
          </a:xfrm>
          <a:prstGeom prst="ellipse">
            <a:avLst/>
          </a:prstGeom>
          <a:solidFill>
            <a:schemeClr val="accent1">
              <a:lumMod val="20000"/>
              <a:lumOff val="80000"/>
            </a:schemeClr>
          </a:solidFill>
          <a:ln>
            <a:noFill/>
          </a:ln>
        </p:spPr>
        <p:txBody>
          <a:bodyPr/>
          <a:lstStyle/>
          <a:p>
            <a:endParaRPr lang="en-GB" dirty="0"/>
          </a:p>
        </p:txBody>
      </p:sp>
      <p:sp>
        <p:nvSpPr>
          <p:cNvPr id="8" name="Picture Placeholder 6"/>
          <p:cNvSpPr>
            <a:spLocks noGrp="1"/>
          </p:cNvSpPr>
          <p:nvPr>
            <p:ph type="pic" sz="quarter" idx="11"/>
          </p:nvPr>
        </p:nvSpPr>
        <p:spPr>
          <a:xfrm>
            <a:off x="7027947" y="1154531"/>
            <a:ext cx="1804736" cy="1804736"/>
          </a:xfrm>
          <a:prstGeom prst="ellipse">
            <a:avLst/>
          </a:prstGeom>
          <a:solidFill>
            <a:schemeClr val="accent1">
              <a:lumMod val="20000"/>
              <a:lumOff val="80000"/>
            </a:schemeClr>
          </a:solidFill>
          <a:ln>
            <a:noFill/>
          </a:ln>
        </p:spPr>
        <p:txBody>
          <a:bodyPr/>
          <a:lstStyle/>
          <a:p>
            <a:endParaRPr lang="en-GB"/>
          </a:p>
        </p:txBody>
      </p:sp>
      <p:sp>
        <p:nvSpPr>
          <p:cNvPr id="9" name="Picture Placeholder 6"/>
          <p:cNvSpPr>
            <a:spLocks noGrp="1"/>
          </p:cNvSpPr>
          <p:nvPr>
            <p:ph type="pic" sz="quarter" idx="12"/>
          </p:nvPr>
        </p:nvSpPr>
        <p:spPr>
          <a:xfrm>
            <a:off x="9790196" y="1154531"/>
            <a:ext cx="1804736" cy="1804736"/>
          </a:xfrm>
          <a:prstGeom prst="ellipse">
            <a:avLst/>
          </a:prstGeom>
          <a:solidFill>
            <a:schemeClr val="accent1">
              <a:lumMod val="20000"/>
              <a:lumOff val="80000"/>
            </a:schemeClr>
          </a:solidFill>
          <a:ln>
            <a:noFill/>
          </a:ln>
        </p:spPr>
        <p:txBody>
          <a:bodyPr/>
          <a:lstStyle/>
          <a:p>
            <a:endParaRPr lang="en-GB"/>
          </a:p>
        </p:txBody>
      </p:sp>
      <p:sp>
        <p:nvSpPr>
          <p:cNvPr id="10" name="Picture Placeholder 6"/>
          <p:cNvSpPr>
            <a:spLocks noGrp="1"/>
          </p:cNvSpPr>
          <p:nvPr>
            <p:ph type="pic" sz="quarter" idx="13"/>
          </p:nvPr>
        </p:nvSpPr>
        <p:spPr>
          <a:xfrm>
            <a:off x="4265696" y="3916781"/>
            <a:ext cx="1804736" cy="1804736"/>
          </a:xfrm>
          <a:prstGeom prst="ellipse">
            <a:avLst/>
          </a:prstGeom>
          <a:solidFill>
            <a:schemeClr val="accent1">
              <a:lumMod val="20000"/>
              <a:lumOff val="80000"/>
            </a:schemeClr>
          </a:solidFill>
          <a:ln>
            <a:noFill/>
          </a:ln>
        </p:spPr>
        <p:txBody>
          <a:bodyPr/>
          <a:lstStyle/>
          <a:p>
            <a:endParaRPr lang="en-GB"/>
          </a:p>
        </p:txBody>
      </p:sp>
      <p:sp>
        <p:nvSpPr>
          <p:cNvPr id="11" name="Picture Placeholder 6"/>
          <p:cNvSpPr>
            <a:spLocks noGrp="1"/>
          </p:cNvSpPr>
          <p:nvPr>
            <p:ph type="pic" sz="quarter" idx="14"/>
          </p:nvPr>
        </p:nvSpPr>
        <p:spPr>
          <a:xfrm>
            <a:off x="7027947" y="3916781"/>
            <a:ext cx="1804736" cy="1804736"/>
          </a:xfrm>
          <a:prstGeom prst="ellipse">
            <a:avLst/>
          </a:prstGeom>
          <a:solidFill>
            <a:schemeClr val="accent1">
              <a:lumMod val="20000"/>
              <a:lumOff val="80000"/>
            </a:schemeClr>
          </a:solidFill>
          <a:ln>
            <a:noFill/>
          </a:ln>
        </p:spPr>
        <p:txBody>
          <a:bodyPr/>
          <a:lstStyle/>
          <a:p>
            <a:endParaRPr lang="en-GB"/>
          </a:p>
        </p:txBody>
      </p:sp>
      <p:sp>
        <p:nvSpPr>
          <p:cNvPr id="12" name="Picture Placeholder 6"/>
          <p:cNvSpPr>
            <a:spLocks noGrp="1"/>
          </p:cNvSpPr>
          <p:nvPr>
            <p:ph type="pic" sz="quarter" idx="15"/>
          </p:nvPr>
        </p:nvSpPr>
        <p:spPr>
          <a:xfrm>
            <a:off x="9790196" y="3916781"/>
            <a:ext cx="1804736" cy="1804736"/>
          </a:xfrm>
          <a:prstGeom prst="ellipse">
            <a:avLst/>
          </a:prstGeom>
          <a:solidFill>
            <a:schemeClr val="accent1">
              <a:lumMod val="20000"/>
              <a:lumOff val="80000"/>
            </a:schemeClr>
          </a:solidFill>
          <a:ln>
            <a:noFill/>
          </a:ln>
        </p:spPr>
        <p:txBody>
          <a:bodyPr/>
          <a:lstStyle/>
          <a:p>
            <a:endParaRPr lang="en-GB"/>
          </a:p>
        </p:txBody>
      </p:sp>
    </p:spTree>
    <p:extLst>
      <p:ext uri="{BB962C8B-B14F-4D97-AF65-F5344CB8AC3E}">
        <p14:creationId xmlns:p14="http://schemas.microsoft.com/office/powerpoint/2010/main" val="287126851"/>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5" name="Picture Placeholder 8"/>
          <p:cNvSpPr>
            <a:spLocks noGrp="1"/>
          </p:cNvSpPr>
          <p:nvPr>
            <p:ph type="pic" sz="quarter" idx="19"/>
          </p:nvPr>
        </p:nvSpPr>
        <p:spPr>
          <a:xfrm>
            <a:off x="8829676" y="1581150"/>
            <a:ext cx="3362325" cy="5276850"/>
          </a:xfrm>
          <a:solidFill>
            <a:schemeClr val="accent1">
              <a:lumMod val="20000"/>
              <a:lumOff val="80000"/>
            </a:schemeClr>
          </a:solidFill>
        </p:spPr>
        <p:txBody>
          <a:bodyPr/>
          <a:lstStyle/>
          <a:p>
            <a:endParaRPr lang="en-GB" dirty="0"/>
          </a:p>
        </p:txBody>
      </p:sp>
      <p:sp>
        <p:nvSpPr>
          <p:cNvPr id="7" name="Picture Placeholder 8"/>
          <p:cNvSpPr>
            <a:spLocks noGrp="1"/>
          </p:cNvSpPr>
          <p:nvPr>
            <p:ph type="pic" sz="quarter" idx="20"/>
          </p:nvPr>
        </p:nvSpPr>
        <p:spPr>
          <a:xfrm>
            <a:off x="5191126" y="0"/>
            <a:ext cx="3362325" cy="5276850"/>
          </a:xfr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4161119541"/>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5" name="Picture Placeholder 8"/>
          <p:cNvSpPr>
            <a:spLocks noGrp="1"/>
          </p:cNvSpPr>
          <p:nvPr>
            <p:ph type="pic" sz="quarter" idx="19"/>
          </p:nvPr>
        </p:nvSpPr>
        <p:spPr>
          <a:xfrm>
            <a:off x="6724650" y="0"/>
            <a:ext cx="5467351" cy="3429000"/>
          </a:xfrm>
          <a:solidFill>
            <a:schemeClr val="accent1">
              <a:lumMod val="20000"/>
              <a:lumOff val="80000"/>
            </a:schemeClr>
          </a:solidFill>
        </p:spPr>
        <p:txBody>
          <a:bodyPr/>
          <a:lstStyle/>
          <a:p>
            <a:endParaRPr lang="en-GB" dirty="0"/>
          </a:p>
        </p:txBody>
      </p:sp>
      <p:sp>
        <p:nvSpPr>
          <p:cNvPr id="7" name="Picture Placeholder 8"/>
          <p:cNvSpPr>
            <a:spLocks noGrp="1"/>
          </p:cNvSpPr>
          <p:nvPr>
            <p:ph type="pic" sz="quarter" idx="20"/>
          </p:nvPr>
        </p:nvSpPr>
        <p:spPr>
          <a:xfrm>
            <a:off x="0" y="0"/>
            <a:ext cx="3362325" cy="6858000"/>
          </a:xfrm>
          <a:solidFill>
            <a:schemeClr val="accent1">
              <a:lumMod val="20000"/>
              <a:lumOff val="80000"/>
            </a:schemeClr>
          </a:solidFill>
        </p:spPr>
        <p:txBody>
          <a:bodyPr/>
          <a:lstStyle/>
          <a:p>
            <a:endParaRPr lang="en-GB" dirty="0"/>
          </a:p>
        </p:txBody>
      </p:sp>
      <p:sp>
        <p:nvSpPr>
          <p:cNvPr id="4" name="Picture Placeholder 8"/>
          <p:cNvSpPr>
            <a:spLocks noGrp="1"/>
          </p:cNvSpPr>
          <p:nvPr>
            <p:ph type="pic" sz="quarter" idx="21"/>
          </p:nvPr>
        </p:nvSpPr>
        <p:spPr>
          <a:xfrm>
            <a:off x="3362326" y="0"/>
            <a:ext cx="3362325" cy="6858000"/>
          </a:xfrm>
          <a:solidFill>
            <a:schemeClr val="accent1">
              <a:lumMod val="20000"/>
              <a:lumOff val="80000"/>
            </a:schemeClr>
          </a:solidFill>
        </p:spPr>
        <p:txBody>
          <a:bodyPr/>
          <a:lstStyle/>
          <a:p>
            <a:endParaRPr lang="en-GB" dirty="0"/>
          </a:p>
        </p:txBody>
      </p:sp>
      <p:sp>
        <p:nvSpPr>
          <p:cNvPr id="6" name="Picture Placeholder 8"/>
          <p:cNvSpPr>
            <a:spLocks noGrp="1"/>
          </p:cNvSpPr>
          <p:nvPr>
            <p:ph type="pic" sz="quarter" idx="22"/>
          </p:nvPr>
        </p:nvSpPr>
        <p:spPr>
          <a:xfrm>
            <a:off x="6724650" y="3429000"/>
            <a:ext cx="5467351" cy="3429000"/>
          </a:xfr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28297532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7" name="Picture Placeholder 8"/>
          <p:cNvSpPr>
            <a:spLocks noGrp="1"/>
          </p:cNvSpPr>
          <p:nvPr>
            <p:ph type="pic" sz="quarter" idx="20"/>
          </p:nvPr>
        </p:nvSpPr>
        <p:spPr>
          <a:xfrm>
            <a:off x="0" y="0"/>
            <a:ext cx="5172075" cy="6858000"/>
          </a:xfrm>
          <a:solidFill>
            <a:schemeClr val="accent1">
              <a:lumMod val="20000"/>
              <a:lumOff val="80000"/>
            </a:schemeClr>
          </a:solidFill>
        </p:spPr>
        <p:txBody>
          <a:bodyPr/>
          <a:lstStyle/>
          <a:p>
            <a:endParaRPr lang="en-GB" dirty="0"/>
          </a:p>
        </p:txBody>
      </p:sp>
      <p:sp>
        <p:nvSpPr>
          <p:cNvPr id="8" name="Picture Placeholder 8"/>
          <p:cNvSpPr>
            <a:spLocks noGrp="1"/>
          </p:cNvSpPr>
          <p:nvPr>
            <p:ph type="pic" sz="quarter" idx="21"/>
          </p:nvPr>
        </p:nvSpPr>
        <p:spPr>
          <a:xfrm>
            <a:off x="5172076" y="3429000"/>
            <a:ext cx="4572001" cy="3429000"/>
          </a:xfrm>
          <a:solidFill>
            <a:schemeClr val="accent1">
              <a:lumMod val="20000"/>
              <a:lumOff val="80000"/>
            </a:schemeClr>
          </a:solidFill>
        </p:spPr>
        <p:txBody>
          <a:bodyPr/>
          <a:lstStyle/>
          <a:p>
            <a:endParaRPr lang="en-GB" dirty="0"/>
          </a:p>
        </p:txBody>
      </p:sp>
      <p:sp>
        <p:nvSpPr>
          <p:cNvPr id="9" name="Picture Placeholder 8"/>
          <p:cNvSpPr>
            <a:spLocks noGrp="1"/>
          </p:cNvSpPr>
          <p:nvPr>
            <p:ph type="pic" sz="quarter" idx="22"/>
          </p:nvPr>
        </p:nvSpPr>
        <p:spPr>
          <a:xfrm>
            <a:off x="9744076" y="0"/>
            <a:ext cx="2447925" cy="6858000"/>
          </a:xfrm>
          <a:solidFill>
            <a:schemeClr val="accent1">
              <a:lumMod val="20000"/>
              <a:lumOff val="80000"/>
            </a:schemeClr>
          </a:solidFill>
        </p:spPr>
        <p:txBody>
          <a:bodyPr/>
          <a:lstStyle/>
          <a:p>
            <a:endParaRPr lang="en-GB" dirty="0"/>
          </a:p>
        </p:txBody>
      </p:sp>
      <p:sp>
        <p:nvSpPr>
          <p:cNvPr id="10" name="Picture Placeholder 8"/>
          <p:cNvSpPr>
            <a:spLocks noGrp="1"/>
          </p:cNvSpPr>
          <p:nvPr>
            <p:ph type="pic" sz="quarter" idx="23"/>
          </p:nvPr>
        </p:nvSpPr>
        <p:spPr>
          <a:xfrm>
            <a:off x="5172076" y="0"/>
            <a:ext cx="4572001" cy="3429000"/>
          </a:xfr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1532969230"/>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7" name="Picture Placeholder 8"/>
          <p:cNvSpPr>
            <a:spLocks noGrp="1"/>
          </p:cNvSpPr>
          <p:nvPr>
            <p:ph type="pic" sz="quarter" idx="20"/>
          </p:nvPr>
        </p:nvSpPr>
        <p:spPr>
          <a:xfrm>
            <a:off x="0" y="2524123"/>
            <a:ext cx="7943851" cy="4333876"/>
          </a:xfrm>
          <a:solidFill>
            <a:schemeClr val="accent1">
              <a:lumMod val="20000"/>
              <a:lumOff val="80000"/>
            </a:schemeClr>
          </a:solidFill>
        </p:spPr>
        <p:txBody>
          <a:bodyPr/>
          <a:lstStyle/>
          <a:p>
            <a:endParaRPr lang="en-GB" dirty="0"/>
          </a:p>
        </p:txBody>
      </p:sp>
      <p:sp>
        <p:nvSpPr>
          <p:cNvPr id="6" name="Picture Placeholder 8"/>
          <p:cNvSpPr>
            <a:spLocks noGrp="1"/>
          </p:cNvSpPr>
          <p:nvPr>
            <p:ph type="pic" sz="quarter" idx="21"/>
          </p:nvPr>
        </p:nvSpPr>
        <p:spPr>
          <a:xfrm>
            <a:off x="7943850" y="1"/>
            <a:ext cx="4248151" cy="6858000"/>
          </a:xfrm>
          <a:solidFill>
            <a:schemeClr val="accent1">
              <a:lumMod val="20000"/>
              <a:lumOff val="80000"/>
            </a:schemeClr>
          </a:solidFill>
        </p:spPr>
        <p:txBody>
          <a:bodyPr/>
          <a:lstStyle/>
          <a:p>
            <a:endParaRPr lang="en-GB" dirty="0"/>
          </a:p>
        </p:txBody>
      </p:sp>
      <p:sp>
        <p:nvSpPr>
          <p:cNvPr id="11" name="Picture Placeholder 8"/>
          <p:cNvSpPr>
            <a:spLocks noGrp="1"/>
          </p:cNvSpPr>
          <p:nvPr>
            <p:ph type="pic" sz="quarter" idx="22"/>
          </p:nvPr>
        </p:nvSpPr>
        <p:spPr>
          <a:xfrm>
            <a:off x="3810001" y="2"/>
            <a:ext cx="4133849" cy="2524123"/>
          </a:xfrm>
          <a:solidFill>
            <a:schemeClr val="accent1">
              <a:lumMod val="20000"/>
              <a:lumOff val="80000"/>
            </a:schemeClr>
          </a:solidFill>
        </p:spPr>
        <p:txBody>
          <a:bodyPr/>
          <a:lstStyle/>
          <a:p>
            <a:endParaRPr lang="en-GB" dirty="0"/>
          </a:p>
        </p:txBody>
      </p:sp>
      <p:sp>
        <p:nvSpPr>
          <p:cNvPr id="13" name="Picture Placeholder 8"/>
          <p:cNvSpPr>
            <a:spLocks noGrp="1"/>
          </p:cNvSpPr>
          <p:nvPr>
            <p:ph type="pic" sz="quarter" idx="23"/>
          </p:nvPr>
        </p:nvSpPr>
        <p:spPr>
          <a:xfrm>
            <a:off x="0" y="2"/>
            <a:ext cx="3810000" cy="2524123"/>
          </a:xfr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1646612581"/>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14" name="Picture Placeholder 8"/>
          <p:cNvSpPr>
            <a:spLocks noGrp="1"/>
          </p:cNvSpPr>
          <p:nvPr>
            <p:ph type="pic" sz="quarter" idx="22"/>
          </p:nvPr>
        </p:nvSpPr>
        <p:spPr>
          <a:xfrm>
            <a:off x="7019925" y="0"/>
            <a:ext cx="5172075" cy="6858000"/>
          </a:xfrm>
          <a:solidFill>
            <a:schemeClr val="accent1">
              <a:lumMod val="20000"/>
              <a:lumOff val="80000"/>
            </a:schemeClr>
          </a:solidFill>
        </p:spPr>
        <p:txBody>
          <a:bodyPr/>
          <a:lstStyle/>
          <a:p>
            <a:endParaRPr lang="en-GB" dirty="0"/>
          </a:p>
        </p:txBody>
      </p:sp>
      <p:sp>
        <p:nvSpPr>
          <p:cNvPr id="15" name="Picture Placeholder 8"/>
          <p:cNvSpPr>
            <a:spLocks noGrp="1"/>
          </p:cNvSpPr>
          <p:nvPr>
            <p:ph type="pic" sz="quarter" idx="23"/>
          </p:nvPr>
        </p:nvSpPr>
        <p:spPr>
          <a:xfrm>
            <a:off x="3343275" y="2"/>
            <a:ext cx="3676651" cy="2505075"/>
          </a:xfrm>
          <a:solidFill>
            <a:schemeClr val="accent1">
              <a:lumMod val="20000"/>
              <a:lumOff val="80000"/>
            </a:schemeClr>
          </a:solidFill>
        </p:spPr>
        <p:txBody>
          <a:bodyPr/>
          <a:lstStyle/>
          <a:p>
            <a:endParaRPr lang="en-GB" dirty="0"/>
          </a:p>
        </p:txBody>
      </p:sp>
      <p:sp>
        <p:nvSpPr>
          <p:cNvPr id="17" name="Picture Placeholder 8"/>
          <p:cNvSpPr>
            <a:spLocks noGrp="1"/>
          </p:cNvSpPr>
          <p:nvPr>
            <p:ph type="pic" sz="quarter" idx="24"/>
          </p:nvPr>
        </p:nvSpPr>
        <p:spPr>
          <a:xfrm>
            <a:off x="0" y="2505077"/>
            <a:ext cx="4267200" cy="4352925"/>
          </a:xfrm>
          <a:solidFill>
            <a:schemeClr val="accent1">
              <a:lumMod val="20000"/>
              <a:lumOff val="80000"/>
            </a:schemeClr>
          </a:solidFill>
        </p:spPr>
        <p:txBody>
          <a:bodyPr/>
          <a:lstStyle/>
          <a:p>
            <a:endParaRPr lang="en-GB" dirty="0"/>
          </a:p>
        </p:txBody>
      </p:sp>
      <p:sp>
        <p:nvSpPr>
          <p:cNvPr id="18" name="Picture Placeholder 8"/>
          <p:cNvSpPr>
            <a:spLocks noGrp="1"/>
          </p:cNvSpPr>
          <p:nvPr>
            <p:ph type="pic" sz="quarter" idx="25"/>
          </p:nvPr>
        </p:nvSpPr>
        <p:spPr>
          <a:xfrm>
            <a:off x="1" y="2"/>
            <a:ext cx="3343275" cy="2505075"/>
          </a:xfrm>
          <a:solidFill>
            <a:schemeClr val="accent1">
              <a:lumMod val="20000"/>
              <a:lumOff val="80000"/>
            </a:schemeClr>
          </a:solidFill>
        </p:spPr>
        <p:txBody>
          <a:bodyPr/>
          <a:lstStyle/>
          <a:p>
            <a:endParaRPr lang="en-GB" dirty="0"/>
          </a:p>
        </p:txBody>
      </p:sp>
      <p:sp>
        <p:nvSpPr>
          <p:cNvPr id="19" name="Picture Placeholder 8"/>
          <p:cNvSpPr>
            <a:spLocks noGrp="1"/>
          </p:cNvSpPr>
          <p:nvPr>
            <p:ph type="pic" sz="quarter" idx="26"/>
          </p:nvPr>
        </p:nvSpPr>
        <p:spPr>
          <a:xfrm>
            <a:off x="4267200" y="2505077"/>
            <a:ext cx="2752725" cy="4352925"/>
          </a:xfr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1676321414"/>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17" name="Picture Placeholder 8"/>
          <p:cNvSpPr>
            <a:spLocks noGrp="1"/>
          </p:cNvSpPr>
          <p:nvPr>
            <p:ph type="pic" sz="quarter" idx="24"/>
          </p:nvPr>
        </p:nvSpPr>
        <p:spPr>
          <a:xfrm>
            <a:off x="3952875" y="2"/>
            <a:ext cx="4267200" cy="4352925"/>
          </a:xfrm>
          <a:solidFill>
            <a:schemeClr val="accent1">
              <a:lumMod val="20000"/>
              <a:lumOff val="80000"/>
            </a:schemeClr>
          </a:solidFill>
        </p:spPr>
        <p:txBody>
          <a:bodyPr/>
          <a:lstStyle/>
          <a:p>
            <a:endParaRPr lang="en-GB" dirty="0"/>
          </a:p>
        </p:txBody>
      </p:sp>
      <p:sp>
        <p:nvSpPr>
          <p:cNvPr id="7" name="Picture Placeholder 8"/>
          <p:cNvSpPr>
            <a:spLocks noGrp="1"/>
          </p:cNvSpPr>
          <p:nvPr>
            <p:ph type="pic" sz="quarter" idx="25"/>
          </p:nvPr>
        </p:nvSpPr>
        <p:spPr>
          <a:xfrm>
            <a:off x="3952875" y="4352927"/>
            <a:ext cx="4267200" cy="2505075"/>
          </a:xfrm>
          <a:solidFill>
            <a:schemeClr val="accent1">
              <a:lumMod val="20000"/>
              <a:lumOff val="80000"/>
            </a:schemeClr>
          </a:solidFill>
        </p:spPr>
        <p:txBody>
          <a:bodyPr/>
          <a:lstStyle/>
          <a:p>
            <a:endParaRPr lang="en-GB" dirty="0"/>
          </a:p>
        </p:txBody>
      </p:sp>
      <p:sp>
        <p:nvSpPr>
          <p:cNvPr id="8" name="Picture Placeholder 8"/>
          <p:cNvSpPr>
            <a:spLocks noGrp="1"/>
          </p:cNvSpPr>
          <p:nvPr>
            <p:ph type="pic" sz="quarter" idx="26"/>
          </p:nvPr>
        </p:nvSpPr>
        <p:spPr>
          <a:xfrm>
            <a:off x="1" y="0"/>
            <a:ext cx="3952875" cy="2495550"/>
          </a:xfrm>
          <a:solidFill>
            <a:schemeClr val="accent1">
              <a:lumMod val="20000"/>
              <a:lumOff val="80000"/>
            </a:schemeClr>
          </a:solidFill>
        </p:spPr>
        <p:txBody>
          <a:bodyPr/>
          <a:lstStyle/>
          <a:p>
            <a:endParaRPr lang="en-GB" dirty="0"/>
          </a:p>
        </p:txBody>
      </p:sp>
      <p:sp>
        <p:nvSpPr>
          <p:cNvPr id="9" name="Picture Placeholder 8"/>
          <p:cNvSpPr>
            <a:spLocks noGrp="1"/>
          </p:cNvSpPr>
          <p:nvPr>
            <p:ph type="pic" sz="quarter" idx="27"/>
          </p:nvPr>
        </p:nvSpPr>
        <p:spPr>
          <a:xfrm>
            <a:off x="1" y="2495552"/>
            <a:ext cx="3952875" cy="4429125"/>
          </a:xfrm>
          <a:solidFill>
            <a:schemeClr val="accent1">
              <a:lumMod val="20000"/>
              <a:lumOff val="80000"/>
            </a:schemeClr>
          </a:solidFill>
        </p:spPr>
        <p:txBody>
          <a:bodyPr/>
          <a:lstStyle/>
          <a:p>
            <a:endParaRPr lang="en-GB" dirty="0"/>
          </a:p>
        </p:txBody>
      </p:sp>
      <p:sp>
        <p:nvSpPr>
          <p:cNvPr id="20" name="Picture Placeholder 8"/>
          <p:cNvSpPr>
            <a:spLocks noGrp="1"/>
          </p:cNvSpPr>
          <p:nvPr>
            <p:ph type="pic" sz="quarter" idx="28"/>
          </p:nvPr>
        </p:nvSpPr>
        <p:spPr>
          <a:xfrm>
            <a:off x="8220076" y="0"/>
            <a:ext cx="3971925" cy="2495550"/>
          </a:xfrm>
          <a:solidFill>
            <a:schemeClr val="accent1">
              <a:lumMod val="20000"/>
              <a:lumOff val="80000"/>
            </a:schemeClr>
          </a:solidFill>
        </p:spPr>
        <p:txBody>
          <a:bodyPr/>
          <a:lstStyle/>
          <a:p>
            <a:endParaRPr lang="en-GB" dirty="0"/>
          </a:p>
        </p:txBody>
      </p:sp>
      <p:sp>
        <p:nvSpPr>
          <p:cNvPr id="21" name="Picture Placeholder 8"/>
          <p:cNvSpPr>
            <a:spLocks noGrp="1"/>
          </p:cNvSpPr>
          <p:nvPr>
            <p:ph type="pic" sz="quarter" idx="29"/>
          </p:nvPr>
        </p:nvSpPr>
        <p:spPr>
          <a:xfrm>
            <a:off x="8220076" y="2495552"/>
            <a:ext cx="3971925" cy="4429125"/>
          </a:xfr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3084991498"/>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7" name="Picture Placeholder 8"/>
          <p:cNvSpPr>
            <a:spLocks noGrp="1"/>
          </p:cNvSpPr>
          <p:nvPr>
            <p:ph type="pic" sz="quarter" idx="25"/>
          </p:nvPr>
        </p:nvSpPr>
        <p:spPr>
          <a:xfrm>
            <a:off x="0" y="1"/>
            <a:ext cx="10668000" cy="6858000"/>
          </a:xfr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3986857529"/>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7" name="Picture Placeholder 8"/>
          <p:cNvSpPr>
            <a:spLocks noGrp="1"/>
          </p:cNvSpPr>
          <p:nvPr>
            <p:ph type="pic" sz="quarter" idx="25"/>
          </p:nvPr>
        </p:nvSpPr>
        <p:spPr>
          <a:xfrm>
            <a:off x="0" y="1"/>
            <a:ext cx="12192000" cy="6162674"/>
          </a:xfr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28532544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8" name="Picture Placeholder 6"/>
          <p:cNvSpPr>
            <a:spLocks noGrp="1"/>
          </p:cNvSpPr>
          <p:nvPr>
            <p:ph type="pic" sz="quarter" idx="11"/>
          </p:nvPr>
        </p:nvSpPr>
        <p:spPr>
          <a:xfrm>
            <a:off x="818485" y="1467853"/>
            <a:ext cx="3982112" cy="3982112"/>
          </a:xfrm>
          <a:prstGeom prst="diamond">
            <a:avLst/>
          </a:prstGeom>
          <a:solidFill>
            <a:schemeClr val="accent2"/>
          </a:solidFill>
        </p:spPr>
        <p:txBody>
          <a:bodyPr/>
          <a:lstStyle/>
          <a:p>
            <a:endParaRPr lang="en-GB" dirty="0"/>
          </a:p>
        </p:txBody>
      </p:sp>
      <p:sp>
        <p:nvSpPr>
          <p:cNvPr id="7" name="Picture Placeholder 6"/>
          <p:cNvSpPr>
            <a:spLocks noGrp="1"/>
          </p:cNvSpPr>
          <p:nvPr>
            <p:ph type="pic" sz="quarter" idx="10"/>
          </p:nvPr>
        </p:nvSpPr>
        <p:spPr>
          <a:xfrm>
            <a:off x="505663" y="1467853"/>
            <a:ext cx="3982112" cy="3982112"/>
          </a:xfrm>
          <a:prstGeom prst="diamond">
            <a:avLst/>
          </a:prstGeo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2156721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902701" y="1900989"/>
            <a:ext cx="3669632" cy="3669632"/>
          </a:xfrm>
          <a:prstGeom prst="snip2DiagRect">
            <a:avLst/>
          </a:prstGeom>
          <a:solidFill>
            <a:schemeClr val="accent2"/>
          </a:solidFill>
        </p:spPr>
        <p:txBody>
          <a:bodyPr/>
          <a:lstStyle/>
          <a:p>
            <a:endParaRPr lang="en-GB" dirty="0"/>
          </a:p>
        </p:txBody>
      </p:sp>
      <p:sp>
        <p:nvSpPr>
          <p:cNvPr id="6" name="Picture Placeholder 6"/>
          <p:cNvSpPr>
            <a:spLocks noGrp="1"/>
          </p:cNvSpPr>
          <p:nvPr>
            <p:ph type="pic" sz="quarter" idx="10"/>
          </p:nvPr>
        </p:nvSpPr>
        <p:spPr>
          <a:xfrm>
            <a:off x="613944" y="1612231"/>
            <a:ext cx="3669632" cy="3669632"/>
          </a:xfrm>
          <a:prstGeom prst="snip2DiagRect">
            <a:avLst/>
          </a:prstGeo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4235959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842543" y="1804737"/>
            <a:ext cx="3669632" cy="3669632"/>
          </a:xfrm>
          <a:prstGeom prst="round2DiagRect">
            <a:avLst/>
          </a:prstGeom>
          <a:solidFill>
            <a:schemeClr val="accent2"/>
          </a:solidFill>
        </p:spPr>
        <p:txBody>
          <a:bodyPr/>
          <a:lstStyle/>
          <a:p>
            <a:endParaRPr lang="en-GB" dirty="0"/>
          </a:p>
        </p:txBody>
      </p:sp>
      <p:sp>
        <p:nvSpPr>
          <p:cNvPr id="6" name="Picture Placeholder 6"/>
          <p:cNvSpPr>
            <a:spLocks noGrp="1"/>
          </p:cNvSpPr>
          <p:nvPr>
            <p:ph type="pic" sz="quarter" idx="10"/>
          </p:nvPr>
        </p:nvSpPr>
        <p:spPr>
          <a:xfrm>
            <a:off x="613944" y="1612231"/>
            <a:ext cx="3669632" cy="3669632"/>
          </a:xfrm>
          <a:prstGeom prst="round2DiagRect">
            <a:avLst/>
          </a:prstGeo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3942770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926767" y="1792705"/>
            <a:ext cx="3669632" cy="3669632"/>
          </a:xfrm>
          <a:prstGeom prst="ellipse">
            <a:avLst/>
          </a:prstGeom>
          <a:solidFill>
            <a:schemeClr val="accent2"/>
          </a:solidFill>
        </p:spPr>
        <p:txBody>
          <a:bodyPr/>
          <a:lstStyle/>
          <a:p>
            <a:endParaRPr lang="en-GB" dirty="0"/>
          </a:p>
        </p:txBody>
      </p:sp>
      <p:sp>
        <p:nvSpPr>
          <p:cNvPr id="6" name="Picture Placeholder 6"/>
          <p:cNvSpPr>
            <a:spLocks noGrp="1"/>
          </p:cNvSpPr>
          <p:nvPr>
            <p:ph type="pic" sz="quarter" idx="10"/>
          </p:nvPr>
        </p:nvSpPr>
        <p:spPr>
          <a:xfrm>
            <a:off x="613944" y="1612231"/>
            <a:ext cx="3669632" cy="3669632"/>
          </a:xfrm>
          <a:prstGeom prst="ellipse">
            <a:avLst/>
          </a:prstGeom>
          <a:solidFill>
            <a:schemeClr val="accent1">
              <a:lumMod val="20000"/>
              <a:lumOff val="80000"/>
            </a:schemeClr>
          </a:solidFill>
        </p:spPr>
        <p:txBody>
          <a:bodyPr/>
          <a:lstStyle/>
          <a:p>
            <a:endParaRPr lang="en-GB" dirty="0"/>
          </a:p>
        </p:txBody>
      </p:sp>
    </p:spTree>
    <p:extLst>
      <p:ext uri="{BB962C8B-B14F-4D97-AF65-F5344CB8AC3E}">
        <p14:creationId xmlns:p14="http://schemas.microsoft.com/office/powerpoint/2010/main" val="385765609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theme" Target="../theme/theme1.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008AB5-8A00-4802-9809-787E91751398}" type="datetimeFigureOut">
              <a:rPr lang="en-GB" smtClean="0"/>
              <a:t>15/11/2023</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6A4C99-69E5-49D6-A757-D7D4F9110D60}" type="slidenum">
              <a:rPr lang="en-GB" smtClean="0"/>
              <a:t>‹Nr.›</a:t>
            </a:fld>
            <a:endParaRPr lang="en-GB"/>
          </a:p>
        </p:txBody>
      </p:sp>
    </p:spTree>
    <p:extLst>
      <p:ext uri="{BB962C8B-B14F-4D97-AF65-F5344CB8AC3E}">
        <p14:creationId xmlns:p14="http://schemas.microsoft.com/office/powerpoint/2010/main" val="423157375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705" r:id="rId3"/>
    <p:sldLayoutId id="2147483650" r:id="rId4"/>
    <p:sldLayoutId id="2147483698" r:id="rId5"/>
    <p:sldLayoutId id="2147483699" r:id="rId6"/>
    <p:sldLayoutId id="2147483700" r:id="rId7"/>
    <p:sldLayoutId id="2147483701" r:id="rId8"/>
    <p:sldLayoutId id="2147483702" r:id="rId9"/>
    <p:sldLayoutId id="2147483703" r:id="rId10"/>
    <p:sldLayoutId id="2147483704"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 id="2147483660" r:id="rId20"/>
    <p:sldLayoutId id="2147483661" r:id="rId21"/>
    <p:sldLayoutId id="2147483662" r:id="rId22"/>
    <p:sldLayoutId id="2147483663" r:id="rId23"/>
    <p:sldLayoutId id="2147483664" r:id="rId24"/>
    <p:sldLayoutId id="2147483665" r:id="rId25"/>
    <p:sldLayoutId id="2147483666" r:id="rId26"/>
    <p:sldLayoutId id="2147483667" r:id="rId27"/>
    <p:sldLayoutId id="2147483668" r:id="rId28"/>
    <p:sldLayoutId id="2147483669" r:id="rId29"/>
    <p:sldLayoutId id="2147483670" r:id="rId30"/>
    <p:sldLayoutId id="2147483671" r:id="rId31"/>
    <p:sldLayoutId id="2147483672" r:id="rId32"/>
    <p:sldLayoutId id="2147483673" r:id="rId33"/>
    <p:sldLayoutId id="2147483674" r:id="rId34"/>
    <p:sldLayoutId id="2147483675" r:id="rId35"/>
    <p:sldLayoutId id="2147483676" r:id="rId36"/>
    <p:sldLayoutId id="2147483677" r:id="rId37"/>
    <p:sldLayoutId id="2147483678" r:id="rId38"/>
    <p:sldLayoutId id="2147483679" r:id="rId39"/>
    <p:sldLayoutId id="2147483680" r:id="rId40"/>
    <p:sldLayoutId id="2147483681" r:id="rId41"/>
    <p:sldLayoutId id="2147483682" r:id="rId42"/>
    <p:sldLayoutId id="2147483683" r:id="rId43"/>
    <p:sldLayoutId id="2147483690" r:id="rId44"/>
    <p:sldLayoutId id="2147483684" r:id="rId45"/>
    <p:sldLayoutId id="2147483685" r:id="rId46"/>
    <p:sldLayoutId id="2147483686" r:id="rId47"/>
    <p:sldLayoutId id="2147483687" r:id="rId48"/>
    <p:sldLayoutId id="2147483688" r:id="rId49"/>
    <p:sldLayoutId id="2147483689" r:id="rId50"/>
    <p:sldLayoutId id="2147483691" r:id="rId51"/>
    <p:sldLayoutId id="2147483692" r:id="rId52"/>
    <p:sldLayoutId id="2147483693" r:id="rId53"/>
    <p:sldLayoutId id="2147483694" r:id="rId54"/>
    <p:sldLayoutId id="2147483695" r:id="rId55"/>
    <p:sldLayoutId id="2147483696" r:id="rId56"/>
    <p:sldLayoutId id="2147483697" r:id="rId5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png"/><Relationship Id="rId5" Type="http://schemas.openxmlformats.org/officeDocument/2006/relationships/hyperlink" Target="https://www.siteinspire.com/" TargetMode="External"/><Relationship Id="rId6" Type="http://schemas.openxmlformats.org/officeDocument/2006/relationships/hyperlink" Target="https://www.awwwards.com/" TargetMode="External"/><Relationship Id="rId7" Type="http://schemas.openxmlformats.org/officeDocument/2006/relationships/hyperlink" Target="https://onepagelove.com/" TargetMode="External"/><Relationship Id="rId8"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png"/><Relationship Id="rId5" Type="http://schemas.openxmlformats.org/officeDocument/2006/relationships/hyperlink" Target="https://www.behance.net/" TargetMode="External"/><Relationship Id="rId6" Type="http://schemas.openxmlformats.org/officeDocument/2006/relationships/hyperlink" Target="https://www.pinterest.es/" TargetMode="External"/><Relationship Id="rId7" Type="http://schemas.openxmlformats.org/officeDocument/2006/relationships/hyperlink" Target="https://www.instagram.com/" TargetMode="External"/><Relationship Id="rId8"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hyperlink" Target="https://themeforest.net/" TargetMode="External"/><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png"/><Relationship Id="rId5" Type="http://schemas.openxmlformats.org/officeDocument/2006/relationships/image" Target="../media/image13.jpeg"/><Relationship Id="rId6" Type="http://schemas.openxmlformats.org/officeDocument/2006/relationships/image" Target="../media/image14.jpe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png"/><Relationship Id="rId5" Type="http://schemas.openxmlformats.org/officeDocument/2006/relationships/image" Target="../media/image15.jpe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hyperlink" Target="https://fonts.google.com/" TargetMode="External"/><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png"/><Relationship Id="rId5"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hyperlink" Target="https://color.adobe.com/es/create/color-wheel" TargetMode="External"/><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png"/><Relationship Id="rId5" Type="http://schemas.openxmlformats.org/officeDocument/2006/relationships/hyperlink" Target="https://www.svgrepo.com/" TargetMode="External"/><Relationship Id="rId6" Type="http://schemas.openxmlformats.org/officeDocument/2006/relationships/hyperlink" Target="https://www.reshot.com/free-svg-icons/" TargetMode="External"/><Relationship Id="rId7" Type="http://schemas.openxmlformats.org/officeDocument/2006/relationships/hyperlink" Target="https://thenounproject.com/" TargetMode="External"/><Relationship Id="rId8" Type="http://schemas.openxmlformats.org/officeDocument/2006/relationships/hyperlink" Target="https://www.flaticon.es/" TargetMode="External"/><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png"/><Relationship Id="rId5" Type="http://schemas.openxmlformats.org/officeDocument/2006/relationships/hyperlink" Target="https://www.loading.es/" TargetMode="External"/><Relationship Id="rId6" Type="http://schemas.openxmlformats.org/officeDocument/2006/relationships/hyperlink" Target="https://raiolanetworks.es/" TargetMode="External"/><Relationship Id="rId7"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png"/><Relationship Id="rId5" Type="http://schemas.openxmlformats.org/officeDocument/2006/relationships/hyperlink" Target="https://elementor.com/" TargetMode="External"/><Relationship Id="rId6"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png"/><Relationship Id="rId5"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s://es.wix.com/"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png"/><Relationship Id="rId5" Type="http://schemas.openxmlformats.org/officeDocument/2006/relationships/hyperlink" Target="https://www.youtube.com/watch?v=HmkfYT_y-1o" TargetMode="External"/><Relationship Id="rId6" Type="http://schemas.openxmlformats.org/officeDocument/2006/relationships/hyperlink" Target="https://www.youtube.com/watch?v=ReJCc_n9HOE" TargetMode="External"/><Relationship Id="rId7"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hyperlink" Target="https://www.shopify.com/es-es" TargetMode="External"/><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hyperlink" Target="https://www.etsy.com/es/" TargetMode="External"/><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hyperlink" Target="https://wordpress.com/es/" TargetMode="External"/><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2250" y="5392470"/>
            <a:ext cx="2371062" cy="586540"/>
          </a:xfrm>
          <a:prstGeom prst="rect">
            <a:avLst/>
          </a:prstGeom>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 y="-9366"/>
            <a:ext cx="12207240" cy="6866572"/>
          </a:xfrm>
          <a:prstGeom prst="rect">
            <a:avLst/>
          </a:prstGeom>
        </p:spPr>
      </p:pic>
    </p:spTree>
    <p:extLst>
      <p:ext uri="{BB962C8B-B14F-4D97-AF65-F5344CB8AC3E}">
        <p14:creationId xmlns:p14="http://schemas.microsoft.com/office/powerpoint/2010/main" val="28736955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20">
            <a:extLst>
              <a:ext uri="{FF2B5EF4-FFF2-40B4-BE49-F238E27FC236}">
                <a16:creationId xmlns="" xmlns:a16="http://schemas.microsoft.com/office/drawing/2014/main" id="{19F379E5-33AF-F936-7628-335D84004E24}"/>
              </a:ext>
            </a:extLst>
          </p:cNvPr>
          <p:cNvGrpSpPr/>
          <p:nvPr/>
        </p:nvGrpSpPr>
        <p:grpSpPr>
          <a:xfrm>
            <a:off x="11299155" y="503765"/>
            <a:ext cx="197520" cy="142863"/>
            <a:chOff x="11206955" y="786981"/>
            <a:chExt cx="289720" cy="209550"/>
          </a:xfrm>
        </p:grpSpPr>
        <p:cxnSp>
          <p:nvCxnSpPr>
            <p:cNvPr id="19" name="Straight Connector 21">
              <a:extLst>
                <a:ext uri="{FF2B5EF4-FFF2-40B4-BE49-F238E27FC236}">
                  <a16:creationId xmlns="" xmlns:a16="http://schemas.microsoft.com/office/drawing/2014/main" id="{7C11DD8C-0CB8-C9EE-9C06-E8D57B6CDCCA}"/>
                </a:ext>
              </a:extLst>
            </p:cNvPr>
            <p:cNvCxnSpPr/>
            <p:nvPr/>
          </p:nvCxnSpPr>
          <p:spPr>
            <a:xfrm>
              <a:off x="11206955" y="89493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cxnSp>
          <p:nvCxnSpPr>
            <p:cNvPr id="20" name="Straight Connector 22">
              <a:extLst>
                <a:ext uri="{FF2B5EF4-FFF2-40B4-BE49-F238E27FC236}">
                  <a16:creationId xmlns="" xmlns:a16="http://schemas.microsoft.com/office/drawing/2014/main" id="{4487E6E1-411D-D430-035E-FDE080638204}"/>
                </a:ext>
              </a:extLst>
            </p:cNvPr>
            <p:cNvCxnSpPr/>
            <p:nvPr/>
          </p:nvCxnSpPr>
          <p:spPr>
            <a:xfrm>
              <a:off x="11206955" y="78698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cxnSp>
          <p:nvCxnSpPr>
            <p:cNvPr id="21" name="Straight Connector 23">
              <a:extLst>
                <a:ext uri="{FF2B5EF4-FFF2-40B4-BE49-F238E27FC236}">
                  <a16:creationId xmlns="" xmlns:a16="http://schemas.microsoft.com/office/drawing/2014/main" id="{8E4FE027-BFDA-0E6E-7E10-D51F8A61F6EE}"/>
                </a:ext>
              </a:extLst>
            </p:cNvPr>
            <p:cNvCxnSpPr/>
            <p:nvPr/>
          </p:nvCxnSpPr>
          <p:spPr>
            <a:xfrm>
              <a:off x="11206955" y="99653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grpSp>
      <p:sp>
        <p:nvSpPr>
          <p:cNvPr id="22" name="Google Shape;182;p22">
            <a:extLst>
              <a:ext uri="{FF2B5EF4-FFF2-40B4-BE49-F238E27FC236}">
                <a16:creationId xmlns="" xmlns:a16="http://schemas.microsoft.com/office/drawing/2014/main" id="{5E1A05FD-8C2F-481B-1423-FEC88B2F1BF9}"/>
              </a:ext>
            </a:extLst>
          </p:cNvPr>
          <p:cNvSpPr txBox="1"/>
          <p:nvPr/>
        </p:nvSpPr>
        <p:spPr>
          <a:xfrm>
            <a:off x="6096000" y="447764"/>
            <a:ext cx="4791075"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dirty="0" smtClean="0">
                <a:solidFill>
                  <a:srgbClr val="17385E"/>
                </a:solidFill>
                <a:latin typeface="Interstate" charset="0"/>
                <a:ea typeface="Interstate" charset="0"/>
                <a:cs typeface="Interstate" charset="0"/>
                <a:sym typeface="Quicksand"/>
              </a:rPr>
              <a:t>02. PRIMEROS PASOS</a:t>
            </a:r>
            <a:endParaRPr sz="1200" dirty="0">
              <a:solidFill>
                <a:srgbClr val="17385E"/>
              </a:solidFill>
              <a:latin typeface="Interstate" charset="0"/>
              <a:ea typeface="Interstate" charset="0"/>
              <a:cs typeface="Interstate" charset="0"/>
              <a:sym typeface="Quicksand"/>
            </a:endParaRPr>
          </a:p>
        </p:txBody>
      </p:sp>
      <p:cxnSp>
        <p:nvCxnSpPr>
          <p:cNvPr id="23"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577361"/>
            <a:ext cx="6462712" cy="17952"/>
          </a:xfrm>
          <a:prstGeom prst="line">
            <a:avLst/>
          </a:prstGeom>
          <a:ln>
            <a:solidFill>
              <a:srgbClr val="17385E"/>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p:nvPicPr>
        <p:blipFill>
          <a:blip r:embed="rId3"/>
          <a:stretch>
            <a:fillRect/>
          </a:stretch>
        </p:blipFill>
        <p:spPr>
          <a:xfrm>
            <a:off x="9867901" y="6035938"/>
            <a:ext cx="1628774" cy="347673"/>
          </a:xfrm>
          <a:prstGeom prst="rect">
            <a:avLst/>
          </a:prstGeom>
        </p:spPr>
      </p:pic>
      <p:sp>
        <p:nvSpPr>
          <p:cNvPr id="26" name="Title 3"/>
          <p:cNvSpPr txBox="1">
            <a:spLocks/>
          </p:cNvSpPr>
          <p:nvPr/>
        </p:nvSpPr>
        <p:spPr>
          <a:xfrm>
            <a:off x="695326" y="1158801"/>
            <a:ext cx="5776912" cy="6218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3600" b="1" spc="300" dirty="0" smtClean="0">
                <a:solidFill>
                  <a:srgbClr val="D3A9F8"/>
                </a:solidFill>
                <a:latin typeface="Interstate" charset="0"/>
                <a:ea typeface="Interstate" charset="0"/>
                <a:cs typeface="Interstate" charset="0"/>
              </a:rPr>
              <a:t>DONDE BUSCARLAS</a:t>
            </a:r>
            <a:endParaRPr lang="es-ES" sz="3600" b="1" spc="300" dirty="0" smtClean="0">
              <a:solidFill>
                <a:srgbClr val="D3A9F8"/>
              </a:solidFill>
              <a:latin typeface="Interstate" charset="0"/>
              <a:ea typeface="Interstate" charset="0"/>
              <a:cs typeface="Interstate" charset="0"/>
            </a:endParaRPr>
          </a:p>
        </p:txBody>
      </p:sp>
      <p:pic>
        <p:nvPicPr>
          <p:cNvPr id="16" name="Imagen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3056" y="6093568"/>
            <a:ext cx="1429521" cy="341982"/>
          </a:xfrm>
          <a:prstGeom prst="rect">
            <a:avLst/>
          </a:prstGeom>
        </p:spPr>
      </p:pic>
      <p:sp>
        <p:nvSpPr>
          <p:cNvPr id="51" name="Rectángulo 50"/>
          <p:cNvSpPr/>
          <p:nvPr/>
        </p:nvSpPr>
        <p:spPr>
          <a:xfrm>
            <a:off x="710384" y="1851719"/>
            <a:ext cx="4561704" cy="1231106"/>
          </a:xfrm>
          <a:prstGeom prst="rect">
            <a:avLst/>
          </a:prstGeom>
        </p:spPr>
        <p:txBody>
          <a:bodyPr wrap="square">
            <a:spAutoFit/>
          </a:bodyPr>
          <a:lstStyle/>
          <a:p>
            <a:r>
              <a:rPr lang="es-ES_tradnl" sz="2600" dirty="0" smtClean="0">
                <a:solidFill>
                  <a:srgbClr val="17385E"/>
                </a:solidFill>
                <a:latin typeface="Gilroy" charset="0"/>
                <a:ea typeface="Gilroy" charset="0"/>
                <a:cs typeface="Gilroy" charset="0"/>
              </a:rPr>
              <a:t>Las propias webs</a:t>
            </a:r>
          </a:p>
          <a:p>
            <a:r>
              <a:rPr lang="es-ES_tradnl" sz="1600" dirty="0" smtClean="0">
                <a:solidFill>
                  <a:srgbClr val="17385E"/>
                </a:solidFill>
                <a:latin typeface="Gilroy" charset="0"/>
                <a:ea typeface="Gilroy" charset="0"/>
                <a:cs typeface="Gilroy" charset="0"/>
              </a:rPr>
              <a:t>Úsalas de inspiración, guarda webs que te gusten por el color, la tipografía, el contenido</a:t>
            </a:r>
            <a:r>
              <a:rPr lang="mr-IN" sz="1600" dirty="0" smtClean="0">
                <a:solidFill>
                  <a:srgbClr val="17385E"/>
                </a:solidFill>
                <a:latin typeface="Gilroy" charset="0"/>
                <a:ea typeface="Gilroy" charset="0"/>
                <a:cs typeface="Gilroy" charset="0"/>
              </a:rPr>
              <a:t>…</a:t>
            </a:r>
            <a:r>
              <a:rPr lang="es-ES" sz="1600" dirty="0" smtClean="0">
                <a:solidFill>
                  <a:srgbClr val="17385E"/>
                </a:solidFill>
                <a:latin typeface="Gilroy" charset="0"/>
                <a:ea typeface="Gilroy" charset="0"/>
                <a:cs typeface="Gilroy" charset="0"/>
              </a:rPr>
              <a:t> no vas a copiarlas.</a:t>
            </a:r>
          </a:p>
        </p:txBody>
      </p:sp>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5169" y="1288211"/>
            <a:ext cx="3125467" cy="13159183"/>
          </a:xfrm>
          <a:prstGeom prst="rect">
            <a:avLst/>
          </a:prstGeom>
        </p:spPr>
      </p:pic>
      <p:pic>
        <p:nvPicPr>
          <p:cNvPr id="27" name="Imagen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9260" y="1910082"/>
            <a:ext cx="2833317" cy="13159183"/>
          </a:xfrm>
          <a:prstGeom prst="rect">
            <a:avLst/>
          </a:prstGeom>
        </p:spPr>
      </p:pic>
      <p:cxnSp>
        <p:nvCxnSpPr>
          <p:cNvPr id="30"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7" y="6216010"/>
            <a:ext cx="5505448" cy="11717"/>
          </a:xfrm>
          <a:prstGeom prst="line">
            <a:avLst/>
          </a:prstGeom>
          <a:ln>
            <a:solidFill>
              <a:srgbClr val="1738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12465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20">
            <a:extLst>
              <a:ext uri="{FF2B5EF4-FFF2-40B4-BE49-F238E27FC236}">
                <a16:creationId xmlns="" xmlns:a16="http://schemas.microsoft.com/office/drawing/2014/main" id="{19F379E5-33AF-F936-7628-335D84004E24}"/>
              </a:ext>
            </a:extLst>
          </p:cNvPr>
          <p:cNvGrpSpPr/>
          <p:nvPr/>
        </p:nvGrpSpPr>
        <p:grpSpPr>
          <a:xfrm>
            <a:off x="11299155" y="503765"/>
            <a:ext cx="197520" cy="142863"/>
            <a:chOff x="11206955" y="786981"/>
            <a:chExt cx="289720" cy="209550"/>
          </a:xfrm>
        </p:grpSpPr>
        <p:cxnSp>
          <p:nvCxnSpPr>
            <p:cNvPr id="19" name="Straight Connector 21">
              <a:extLst>
                <a:ext uri="{FF2B5EF4-FFF2-40B4-BE49-F238E27FC236}">
                  <a16:creationId xmlns="" xmlns:a16="http://schemas.microsoft.com/office/drawing/2014/main" id="{7C11DD8C-0CB8-C9EE-9C06-E8D57B6CDCCA}"/>
                </a:ext>
              </a:extLst>
            </p:cNvPr>
            <p:cNvCxnSpPr/>
            <p:nvPr/>
          </p:nvCxnSpPr>
          <p:spPr>
            <a:xfrm>
              <a:off x="11206955" y="89493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cxnSp>
          <p:nvCxnSpPr>
            <p:cNvPr id="20" name="Straight Connector 22">
              <a:extLst>
                <a:ext uri="{FF2B5EF4-FFF2-40B4-BE49-F238E27FC236}">
                  <a16:creationId xmlns="" xmlns:a16="http://schemas.microsoft.com/office/drawing/2014/main" id="{4487E6E1-411D-D430-035E-FDE080638204}"/>
                </a:ext>
              </a:extLst>
            </p:cNvPr>
            <p:cNvCxnSpPr/>
            <p:nvPr/>
          </p:nvCxnSpPr>
          <p:spPr>
            <a:xfrm>
              <a:off x="11206955" y="78698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cxnSp>
          <p:nvCxnSpPr>
            <p:cNvPr id="21" name="Straight Connector 23">
              <a:extLst>
                <a:ext uri="{FF2B5EF4-FFF2-40B4-BE49-F238E27FC236}">
                  <a16:creationId xmlns="" xmlns:a16="http://schemas.microsoft.com/office/drawing/2014/main" id="{8E4FE027-BFDA-0E6E-7E10-D51F8A61F6EE}"/>
                </a:ext>
              </a:extLst>
            </p:cNvPr>
            <p:cNvCxnSpPr/>
            <p:nvPr/>
          </p:nvCxnSpPr>
          <p:spPr>
            <a:xfrm>
              <a:off x="11206955" y="99653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grpSp>
      <p:sp>
        <p:nvSpPr>
          <p:cNvPr id="22" name="Google Shape;182;p22">
            <a:extLst>
              <a:ext uri="{FF2B5EF4-FFF2-40B4-BE49-F238E27FC236}">
                <a16:creationId xmlns="" xmlns:a16="http://schemas.microsoft.com/office/drawing/2014/main" id="{5E1A05FD-8C2F-481B-1423-FEC88B2F1BF9}"/>
              </a:ext>
            </a:extLst>
          </p:cNvPr>
          <p:cNvSpPr txBox="1"/>
          <p:nvPr/>
        </p:nvSpPr>
        <p:spPr>
          <a:xfrm>
            <a:off x="6096000" y="447764"/>
            <a:ext cx="4791075"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dirty="0" smtClean="0">
                <a:solidFill>
                  <a:srgbClr val="17385E"/>
                </a:solidFill>
                <a:latin typeface="Interstate" charset="0"/>
                <a:ea typeface="Interstate" charset="0"/>
                <a:cs typeface="Interstate" charset="0"/>
                <a:sym typeface="Quicksand"/>
              </a:rPr>
              <a:t>02. PRIMEROS PASOS</a:t>
            </a:r>
            <a:endParaRPr sz="1200" dirty="0">
              <a:solidFill>
                <a:srgbClr val="17385E"/>
              </a:solidFill>
              <a:latin typeface="Interstate" charset="0"/>
              <a:ea typeface="Interstate" charset="0"/>
              <a:cs typeface="Interstate" charset="0"/>
              <a:sym typeface="Quicksand"/>
            </a:endParaRPr>
          </a:p>
        </p:txBody>
      </p:sp>
      <p:cxnSp>
        <p:nvCxnSpPr>
          <p:cNvPr id="23"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577361"/>
            <a:ext cx="6462712" cy="17952"/>
          </a:xfrm>
          <a:prstGeom prst="line">
            <a:avLst/>
          </a:prstGeom>
          <a:ln>
            <a:solidFill>
              <a:srgbClr val="17385E"/>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p:nvPicPr>
        <p:blipFill>
          <a:blip r:embed="rId3"/>
          <a:stretch>
            <a:fillRect/>
          </a:stretch>
        </p:blipFill>
        <p:spPr>
          <a:xfrm>
            <a:off x="9867901" y="6035938"/>
            <a:ext cx="1628774" cy="347673"/>
          </a:xfrm>
          <a:prstGeom prst="rect">
            <a:avLst/>
          </a:prstGeom>
        </p:spPr>
      </p:pic>
      <p:cxnSp>
        <p:nvCxnSpPr>
          <p:cNvPr id="25"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6209774"/>
            <a:ext cx="8435227" cy="17953"/>
          </a:xfrm>
          <a:prstGeom prst="line">
            <a:avLst/>
          </a:prstGeom>
          <a:ln>
            <a:solidFill>
              <a:srgbClr val="17385E"/>
            </a:solidFill>
          </a:ln>
        </p:spPr>
        <p:style>
          <a:lnRef idx="1">
            <a:schemeClr val="accent1"/>
          </a:lnRef>
          <a:fillRef idx="0">
            <a:schemeClr val="accent1"/>
          </a:fillRef>
          <a:effectRef idx="0">
            <a:schemeClr val="accent1"/>
          </a:effectRef>
          <a:fontRef idx="minor">
            <a:schemeClr val="tx1"/>
          </a:fontRef>
        </p:style>
      </p:cxnSp>
      <p:sp>
        <p:nvSpPr>
          <p:cNvPr id="26" name="Title 3"/>
          <p:cNvSpPr txBox="1">
            <a:spLocks/>
          </p:cNvSpPr>
          <p:nvPr/>
        </p:nvSpPr>
        <p:spPr>
          <a:xfrm>
            <a:off x="695326" y="1158801"/>
            <a:ext cx="5776912" cy="6218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3600" b="1" spc="300" dirty="0" smtClean="0">
                <a:solidFill>
                  <a:srgbClr val="D3A9F8"/>
                </a:solidFill>
                <a:latin typeface="Interstate" charset="0"/>
                <a:ea typeface="Interstate" charset="0"/>
                <a:cs typeface="Interstate" charset="0"/>
              </a:rPr>
              <a:t>DONDE BUSCARLAS</a:t>
            </a:r>
            <a:endParaRPr lang="es-ES" sz="3600" b="1" spc="300" dirty="0" smtClean="0">
              <a:solidFill>
                <a:srgbClr val="D3A9F8"/>
              </a:solidFill>
              <a:latin typeface="Interstate" charset="0"/>
              <a:ea typeface="Interstate" charset="0"/>
              <a:cs typeface="Interstate" charset="0"/>
            </a:endParaRPr>
          </a:p>
        </p:txBody>
      </p:sp>
      <p:pic>
        <p:nvPicPr>
          <p:cNvPr id="16" name="Imagen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3056" y="6093568"/>
            <a:ext cx="1429521" cy="341982"/>
          </a:xfrm>
          <a:prstGeom prst="rect">
            <a:avLst/>
          </a:prstGeom>
        </p:spPr>
      </p:pic>
      <p:sp>
        <p:nvSpPr>
          <p:cNvPr id="51" name="Rectángulo 50"/>
          <p:cNvSpPr/>
          <p:nvPr/>
        </p:nvSpPr>
        <p:spPr>
          <a:xfrm>
            <a:off x="710384" y="1851719"/>
            <a:ext cx="6633392" cy="3939540"/>
          </a:xfrm>
          <a:prstGeom prst="rect">
            <a:avLst/>
          </a:prstGeom>
        </p:spPr>
        <p:txBody>
          <a:bodyPr wrap="square">
            <a:spAutoFit/>
          </a:bodyPr>
          <a:lstStyle/>
          <a:p>
            <a:r>
              <a:rPr lang="es-ES_tradnl" sz="2600" dirty="0" smtClean="0">
                <a:solidFill>
                  <a:srgbClr val="17385E"/>
                </a:solidFill>
                <a:latin typeface="Gilroy" charset="0"/>
                <a:ea typeface="Gilroy" charset="0"/>
                <a:cs typeface="Gilroy" charset="0"/>
              </a:rPr>
              <a:t>Directorios</a:t>
            </a:r>
          </a:p>
          <a:p>
            <a:pPr marL="285750" indent="-285750">
              <a:buFontTx/>
              <a:buChar char="-"/>
            </a:pPr>
            <a:endParaRPr lang="es-ES_tradnl" sz="1600" dirty="0">
              <a:solidFill>
                <a:srgbClr val="17385E"/>
              </a:solidFill>
              <a:latin typeface="Gilroy" charset="0"/>
              <a:ea typeface="Gilroy" charset="0"/>
              <a:cs typeface="Gilroy" charset="0"/>
            </a:endParaRPr>
          </a:p>
          <a:p>
            <a:r>
              <a:rPr lang="es-ES_tradnl" sz="1600" b="1" dirty="0" err="1" smtClean="0">
                <a:solidFill>
                  <a:srgbClr val="17385E"/>
                </a:solidFill>
                <a:latin typeface="Gilroy" charset="0"/>
                <a:ea typeface="Gilroy" charset="0"/>
                <a:cs typeface="Gilroy" charset="0"/>
              </a:rPr>
              <a:t>SiteInspire</a:t>
            </a:r>
            <a:r>
              <a:rPr lang="es-ES_tradnl" sz="1600" b="1" dirty="0">
                <a:solidFill>
                  <a:srgbClr val="17385E"/>
                </a:solidFill>
                <a:latin typeface="Gilroy" charset="0"/>
                <a:ea typeface="Gilroy" charset="0"/>
                <a:cs typeface="Gilroy" charset="0"/>
              </a:rPr>
              <a:t> </a:t>
            </a:r>
            <a:r>
              <a:rPr lang="es-ES_tradnl" sz="1600" dirty="0">
                <a:solidFill>
                  <a:srgbClr val="17385E"/>
                </a:solidFill>
                <a:latin typeface="Gilroy" charset="0"/>
                <a:ea typeface="Gilroy" charset="0"/>
                <a:cs typeface="Gilroy" charset="0"/>
              </a:rPr>
              <a:t>- </a:t>
            </a:r>
            <a:r>
              <a:rPr lang="es-ES_tradnl" sz="1600" dirty="0">
                <a:solidFill>
                  <a:srgbClr val="17385E"/>
                </a:solidFill>
                <a:latin typeface="Gilroy" charset="0"/>
                <a:ea typeface="Gilroy" charset="0"/>
                <a:cs typeface="Gilroy" charset="0"/>
                <a:hlinkClick r:id="rId5"/>
              </a:rPr>
              <a:t>https://www.siteinspire.com</a:t>
            </a:r>
            <a:r>
              <a:rPr lang="es-ES_tradnl" sz="1600" dirty="0" smtClean="0">
                <a:solidFill>
                  <a:srgbClr val="17385E"/>
                </a:solidFill>
                <a:latin typeface="Gilroy" charset="0"/>
                <a:ea typeface="Gilroy" charset="0"/>
                <a:cs typeface="Gilroy" charset="0"/>
                <a:hlinkClick r:id="rId5"/>
              </a:rPr>
              <a:t>/</a:t>
            </a:r>
            <a:endParaRPr lang="es-ES_tradnl" sz="1600" dirty="0" smtClean="0">
              <a:solidFill>
                <a:srgbClr val="17385E"/>
              </a:solidFill>
              <a:latin typeface="Gilroy" charset="0"/>
              <a:ea typeface="Gilroy" charset="0"/>
              <a:cs typeface="Gilroy" charset="0"/>
            </a:endParaRPr>
          </a:p>
          <a:p>
            <a:r>
              <a:rPr lang="es-ES_tradnl" sz="1600" dirty="0" smtClean="0">
                <a:solidFill>
                  <a:srgbClr val="17385E"/>
                </a:solidFill>
                <a:latin typeface="Gilroy" charset="0"/>
                <a:ea typeface="Gilroy" charset="0"/>
                <a:cs typeface="Gilroy" charset="0"/>
              </a:rPr>
              <a:t>Me gusta mucho y te permite crear tus propias galerías si te registras.</a:t>
            </a:r>
          </a:p>
          <a:p>
            <a:endParaRPr lang="es-ES_tradnl" sz="1600" dirty="0">
              <a:solidFill>
                <a:srgbClr val="17385E"/>
              </a:solidFill>
              <a:latin typeface="Gilroy" charset="0"/>
              <a:ea typeface="Gilroy" charset="0"/>
              <a:cs typeface="Gilroy" charset="0"/>
            </a:endParaRPr>
          </a:p>
          <a:p>
            <a:r>
              <a:rPr lang="es-ES_tradnl" sz="1600" b="1" dirty="0" err="1">
                <a:solidFill>
                  <a:srgbClr val="17385E"/>
                </a:solidFill>
                <a:latin typeface="Gilroy" charset="0"/>
                <a:ea typeface="Gilroy" charset="0"/>
                <a:cs typeface="Gilroy" charset="0"/>
              </a:rPr>
              <a:t>Awwwards</a:t>
            </a:r>
            <a:r>
              <a:rPr lang="es-ES_tradnl" sz="1600" dirty="0">
                <a:solidFill>
                  <a:srgbClr val="17385E"/>
                </a:solidFill>
                <a:latin typeface="Gilroy" charset="0"/>
                <a:ea typeface="Gilroy" charset="0"/>
                <a:cs typeface="Gilroy" charset="0"/>
              </a:rPr>
              <a:t> - </a:t>
            </a:r>
            <a:r>
              <a:rPr lang="es-ES_tradnl" sz="1600" dirty="0">
                <a:solidFill>
                  <a:srgbClr val="17385E"/>
                </a:solidFill>
                <a:latin typeface="Gilroy" charset="0"/>
                <a:ea typeface="Gilroy" charset="0"/>
                <a:cs typeface="Gilroy" charset="0"/>
                <a:hlinkClick r:id="rId6"/>
              </a:rPr>
              <a:t>https://www.awwwards.com</a:t>
            </a:r>
            <a:r>
              <a:rPr lang="es-ES_tradnl" sz="1600" dirty="0" smtClean="0">
                <a:solidFill>
                  <a:srgbClr val="17385E"/>
                </a:solidFill>
                <a:latin typeface="Gilroy" charset="0"/>
                <a:ea typeface="Gilroy" charset="0"/>
                <a:cs typeface="Gilroy" charset="0"/>
                <a:hlinkClick r:id="rId6"/>
              </a:rPr>
              <a:t>/</a:t>
            </a:r>
            <a:endParaRPr lang="es-ES_tradnl" sz="1600" dirty="0" smtClean="0">
              <a:solidFill>
                <a:srgbClr val="17385E"/>
              </a:solidFill>
              <a:latin typeface="Gilroy" charset="0"/>
              <a:ea typeface="Gilroy" charset="0"/>
              <a:cs typeface="Gilroy" charset="0"/>
            </a:endParaRPr>
          </a:p>
          <a:p>
            <a:r>
              <a:rPr lang="es-ES_tradnl" sz="1600" dirty="0">
                <a:solidFill>
                  <a:srgbClr val="17385E"/>
                </a:solidFill>
                <a:latin typeface="Gilroy" charset="0"/>
                <a:ea typeface="Gilroy" charset="0"/>
                <a:cs typeface="Gilroy" charset="0"/>
              </a:rPr>
              <a:t>Es el sitio de referencias de webs número uno a nivel mundial. Su funcionamiento es muy parecido a </a:t>
            </a:r>
            <a:r>
              <a:rPr lang="es-ES_tradnl" sz="1600" dirty="0" err="1">
                <a:solidFill>
                  <a:srgbClr val="17385E"/>
                </a:solidFill>
                <a:latin typeface="Gilroy" charset="0"/>
                <a:ea typeface="Gilroy" charset="0"/>
                <a:cs typeface="Gilroy" charset="0"/>
              </a:rPr>
              <a:t>SiteInspire</a:t>
            </a:r>
            <a:r>
              <a:rPr lang="es-ES_tradnl" sz="1600" dirty="0">
                <a:solidFill>
                  <a:srgbClr val="17385E"/>
                </a:solidFill>
                <a:latin typeface="Gilroy" charset="0"/>
                <a:ea typeface="Gilroy" charset="0"/>
                <a:cs typeface="Gilroy" charset="0"/>
              </a:rPr>
              <a:t>. Además, la calidad y creatividad de las webs que recopila </a:t>
            </a:r>
            <a:r>
              <a:rPr lang="es-ES_tradnl" sz="1600" dirty="0" smtClean="0">
                <a:solidFill>
                  <a:srgbClr val="17385E"/>
                </a:solidFill>
                <a:latin typeface="Gilroy" charset="0"/>
                <a:ea typeface="Gilroy" charset="0"/>
                <a:cs typeface="Gilroy" charset="0"/>
              </a:rPr>
              <a:t>es muy top</a:t>
            </a:r>
          </a:p>
          <a:p>
            <a:endParaRPr lang="es-ES_tradnl" sz="1600" dirty="0">
              <a:solidFill>
                <a:srgbClr val="17385E"/>
              </a:solidFill>
              <a:latin typeface="Gilroy" charset="0"/>
              <a:ea typeface="Gilroy" charset="0"/>
              <a:cs typeface="Gilroy" charset="0"/>
            </a:endParaRPr>
          </a:p>
          <a:p>
            <a:r>
              <a:rPr lang="es-ES_tradnl" sz="1600" b="1" dirty="0" err="1" smtClean="0">
                <a:solidFill>
                  <a:srgbClr val="17385E"/>
                </a:solidFill>
                <a:latin typeface="Gilroy" charset="0"/>
                <a:ea typeface="Gilroy" charset="0"/>
                <a:cs typeface="Gilroy" charset="0"/>
              </a:rPr>
              <a:t>OnePageLove</a:t>
            </a:r>
            <a:r>
              <a:rPr lang="es-ES_tradnl" sz="1600" dirty="0">
                <a:solidFill>
                  <a:srgbClr val="17385E"/>
                </a:solidFill>
                <a:latin typeface="Gilroy" charset="0"/>
                <a:ea typeface="Gilroy" charset="0"/>
                <a:cs typeface="Gilroy" charset="0"/>
              </a:rPr>
              <a:t> - </a:t>
            </a:r>
            <a:r>
              <a:rPr lang="es-ES_tradnl" sz="1600" dirty="0">
                <a:solidFill>
                  <a:srgbClr val="17385E"/>
                </a:solidFill>
                <a:latin typeface="Gilroy" charset="0"/>
                <a:ea typeface="Gilroy" charset="0"/>
                <a:cs typeface="Gilroy" charset="0"/>
                <a:hlinkClick r:id="rId7"/>
              </a:rPr>
              <a:t>https://onepagelove.com</a:t>
            </a:r>
            <a:r>
              <a:rPr lang="es-ES_tradnl" sz="1600" dirty="0" smtClean="0">
                <a:solidFill>
                  <a:srgbClr val="17385E"/>
                </a:solidFill>
                <a:latin typeface="Gilroy" charset="0"/>
                <a:ea typeface="Gilroy" charset="0"/>
                <a:cs typeface="Gilroy" charset="0"/>
                <a:hlinkClick r:id="rId7"/>
              </a:rPr>
              <a:t>/</a:t>
            </a:r>
            <a:endParaRPr lang="es-ES_tradnl" sz="1600" dirty="0" smtClean="0">
              <a:solidFill>
                <a:srgbClr val="17385E"/>
              </a:solidFill>
              <a:latin typeface="Gilroy" charset="0"/>
              <a:ea typeface="Gilroy" charset="0"/>
              <a:cs typeface="Gilroy" charset="0"/>
            </a:endParaRPr>
          </a:p>
          <a:p>
            <a:r>
              <a:rPr lang="es-ES_tradnl" sz="1600" dirty="0">
                <a:solidFill>
                  <a:srgbClr val="17385E"/>
                </a:solidFill>
                <a:latin typeface="Gilroy" charset="0"/>
                <a:ea typeface="Gilroy" charset="0"/>
                <a:cs typeface="Gilroy" charset="0"/>
              </a:rPr>
              <a:t>Es un recopilatorio más específico, ya que solo incluye sitios compuestos por una sola página. </a:t>
            </a:r>
            <a:endParaRPr lang="es-ES_tradnl" sz="1600" dirty="0" smtClean="0">
              <a:solidFill>
                <a:srgbClr val="17385E"/>
              </a:solidFill>
              <a:latin typeface="Gilroy" charset="0"/>
              <a:ea typeface="Gilroy" charset="0"/>
              <a:cs typeface="Gilroy" charset="0"/>
            </a:endParaRPr>
          </a:p>
          <a:p>
            <a:endParaRPr lang="es-ES_tradnl" sz="1600" dirty="0">
              <a:solidFill>
                <a:srgbClr val="17385E"/>
              </a:solidFill>
              <a:latin typeface="Gilroy" charset="0"/>
              <a:ea typeface="Gilroy" charset="0"/>
              <a:cs typeface="Gilroy" charset="0"/>
            </a:endParaRPr>
          </a:p>
        </p:txBody>
      </p:sp>
      <p:pic>
        <p:nvPicPr>
          <p:cNvPr id="2" name="Imagen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3748" y="1780674"/>
            <a:ext cx="7648333" cy="3704150"/>
          </a:xfrm>
          <a:prstGeom prst="rect">
            <a:avLst/>
          </a:prstGeom>
        </p:spPr>
      </p:pic>
    </p:spTree>
    <p:extLst>
      <p:ext uri="{BB962C8B-B14F-4D97-AF65-F5344CB8AC3E}">
        <p14:creationId xmlns:p14="http://schemas.microsoft.com/office/powerpoint/2010/main" val="13955287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20">
            <a:extLst>
              <a:ext uri="{FF2B5EF4-FFF2-40B4-BE49-F238E27FC236}">
                <a16:creationId xmlns="" xmlns:a16="http://schemas.microsoft.com/office/drawing/2014/main" id="{19F379E5-33AF-F936-7628-335D84004E24}"/>
              </a:ext>
            </a:extLst>
          </p:cNvPr>
          <p:cNvGrpSpPr/>
          <p:nvPr/>
        </p:nvGrpSpPr>
        <p:grpSpPr>
          <a:xfrm>
            <a:off x="11299155" y="503765"/>
            <a:ext cx="197520" cy="142863"/>
            <a:chOff x="11206955" y="786981"/>
            <a:chExt cx="289720" cy="209550"/>
          </a:xfrm>
        </p:grpSpPr>
        <p:cxnSp>
          <p:nvCxnSpPr>
            <p:cNvPr id="19" name="Straight Connector 21">
              <a:extLst>
                <a:ext uri="{FF2B5EF4-FFF2-40B4-BE49-F238E27FC236}">
                  <a16:creationId xmlns="" xmlns:a16="http://schemas.microsoft.com/office/drawing/2014/main" id="{7C11DD8C-0CB8-C9EE-9C06-E8D57B6CDCCA}"/>
                </a:ext>
              </a:extLst>
            </p:cNvPr>
            <p:cNvCxnSpPr/>
            <p:nvPr/>
          </p:nvCxnSpPr>
          <p:spPr>
            <a:xfrm>
              <a:off x="11206955" y="89493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cxnSp>
          <p:nvCxnSpPr>
            <p:cNvPr id="20" name="Straight Connector 22">
              <a:extLst>
                <a:ext uri="{FF2B5EF4-FFF2-40B4-BE49-F238E27FC236}">
                  <a16:creationId xmlns="" xmlns:a16="http://schemas.microsoft.com/office/drawing/2014/main" id="{4487E6E1-411D-D430-035E-FDE080638204}"/>
                </a:ext>
              </a:extLst>
            </p:cNvPr>
            <p:cNvCxnSpPr/>
            <p:nvPr/>
          </p:nvCxnSpPr>
          <p:spPr>
            <a:xfrm>
              <a:off x="11206955" y="78698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cxnSp>
          <p:nvCxnSpPr>
            <p:cNvPr id="21" name="Straight Connector 23">
              <a:extLst>
                <a:ext uri="{FF2B5EF4-FFF2-40B4-BE49-F238E27FC236}">
                  <a16:creationId xmlns="" xmlns:a16="http://schemas.microsoft.com/office/drawing/2014/main" id="{8E4FE027-BFDA-0E6E-7E10-D51F8A61F6EE}"/>
                </a:ext>
              </a:extLst>
            </p:cNvPr>
            <p:cNvCxnSpPr/>
            <p:nvPr/>
          </p:nvCxnSpPr>
          <p:spPr>
            <a:xfrm>
              <a:off x="11206955" y="99653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grpSp>
      <p:sp>
        <p:nvSpPr>
          <p:cNvPr id="22" name="Google Shape;182;p22">
            <a:extLst>
              <a:ext uri="{FF2B5EF4-FFF2-40B4-BE49-F238E27FC236}">
                <a16:creationId xmlns="" xmlns:a16="http://schemas.microsoft.com/office/drawing/2014/main" id="{5E1A05FD-8C2F-481B-1423-FEC88B2F1BF9}"/>
              </a:ext>
            </a:extLst>
          </p:cNvPr>
          <p:cNvSpPr txBox="1"/>
          <p:nvPr/>
        </p:nvSpPr>
        <p:spPr>
          <a:xfrm>
            <a:off x="6096000" y="447764"/>
            <a:ext cx="4791075"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dirty="0" smtClean="0">
                <a:solidFill>
                  <a:srgbClr val="17385E"/>
                </a:solidFill>
                <a:latin typeface="Interstate" charset="0"/>
                <a:ea typeface="Interstate" charset="0"/>
                <a:cs typeface="Interstate" charset="0"/>
                <a:sym typeface="Quicksand"/>
              </a:rPr>
              <a:t>02. PRIMEROS PASOS</a:t>
            </a:r>
            <a:endParaRPr sz="1200" dirty="0">
              <a:solidFill>
                <a:srgbClr val="17385E"/>
              </a:solidFill>
              <a:latin typeface="Interstate" charset="0"/>
              <a:ea typeface="Interstate" charset="0"/>
              <a:cs typeface="Interstate" charset="0"/>
              <a:sym typeface="Quicksand"/>
            </a:endParaRPr>
          </a:p>
        </p:txBody>
      </p:sp>
      <p:cxnSp>
        <p:nvCxnSpPr>
          <p:cNvPr id="23"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577361"/>
            <a:ext cx="6462712" cy="17952"/>
          </a:xfrm>
          <a:prstGeom prst="line">
            <a:avLst/>
          </a:prstGeom>
          <a:ln>
            <a:solidFill>
              <a:srgbClr val="17385E"/>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p:nvPicPr>
        <p:blipFill>
          <a:blip r:embed="rId3"/>
          <a:stretch>
            <a:fillRect/>
          </a:stretch>
        </p:blipFill>
        <p:spPr>
          <a:xfrm>
            <a:off x="9867901" y="6035938"/>
            <a:ext cx="1628774" cy="347673"/>
          </a:xfrm>
          <a:prstGeom prst="rect">
            <a:avLst/>
          </a:prstGeom>
        </p:spPr>
      </p:pic>
      <p:cxnSp>
        <p:nvCxnSpPr>
          <p:cNvPr id="25"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6209774"/>
            <a:ext cx="8435227" cy="17953"/>
          </a:xfrm>
          <a:prstGeom prst="line">
            <a:avLst/>
          </a:prstGeom>
          <a:ln>
            <a:solidFill>
              <a:srgbClr val="17385E"/>
            </a:solidFill>
          </a:ln>
        </p:spPr>
        <p:style>
          <a:lnRef idx="1">
            <a:schemeClr val="accent1"/>
          </a:lnRef>
          <a:fillRef idx="0">
            <a:schemeClr val="accent1"/>
          </a:fillRef>
          <a:effectRef idx="0">
            <a:schemeClr val="accent1"/>
          </a:effectRef>
          <a:fontRef idx="minor">
            <a:schemeClr val="tx1"/>
          </a:fontRef>
        </p:style>
      </p:cxnSp>
      <p:sp>
        <p:nvSpPr>
          <p:cNvPr id="26" name="Title 3"/>
          <p:cNvSpPr txBox="1">
            <a:spLocks/>
          </p:cNvSpPr>
          <p:nvPr/>
        </p:nvSpPr>
        <p:spPr>
          <a:xfrm>
            <a:off x="695326" y="1158801"/>
            <a:ext cx="5776912" cy="6218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3600" b="1" spc="300" dirty="0" smtClean="0">
                <a:solidFill>
                  <a:srgbClr val="D3A9F8"/>
                </a:solidFill>
                <a:latin typeface="Interstate" charset="0"/>
                <a:ea typeface="Interstate" charset="0"/>
                <a:cs typeface="Interstate" charset="0"/>
              </a:rPr>
              <a:t>DONDE BUSCARLAS</a:t>
            </a:r>
            <a:endParaRPr lang="es-ES" sz="3600" b="1" spc="300" dirty="0" smtClean="0">
              <a:solidFill>
                <a:srgbClr val="D3A9F8"/>
              </a:solidFill>
              <a:latin typeface="Interstate" charset="0"/>
              <a:ea typeface="Interstate" charset="0"/>
              <a:cs typeface="Interstate" charset="0"/>
            </a:endParaRPr>
          </a:p>
        </p:txBody>
      </p:sp>
      <p:pic>
        <p:nvPicPr>
          <p:cNvPr id="16" name="Imagen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3056" y="6093568"/>
            <a:ext cx="1429521" cy="341982"/>
          </a:xfrm>
          <a:prstGeom prst="rect">
            <a:avLst/>
          </a:prstGeom>
        </p:spPr>
      </p:pic>
      <p:sp>
        <p:nvSpPr>
          <p:cNvPr id="51" name="Rectángulo 50"/>
          <p:cNvSpPr/>
          <p:nvPr/>
        </p:nvSpPr>
        <p:spPr>
          <a:xfrm>
            <a:off x="710384" y="1851719"/>
            <a:ext cx="6447654" cy="3939540"/>
          </a:xfrm>
          <a:prstGeom prst="rect">
            <a:avLst/>
          </a:prstGeom>
        </p:spPr>
        <p:txBody>
          <a:bodyPr wrap="square">
            <a:spAutoFit/>
          </a:bodyPr>
          <a:lstStyle/>
          <a:p>
            <a:r>
              <a:rPr lang="es-ES_tradnl" sz="2600" dirty="0" smtClean="0">
                <a:solidFill>
                  <a:srgbClr val="17385E"/>
                </a:solidFill>
                <a:latin typeface="Gilroy" charset="0"/>
                <a:ea typeface="Gilroy" charset="0"/>
                <a:cs typeface="Gilroy" charset="0"/>
              </a:rPr>
              <a:t>Directorios</a:t>
            </a:r>
          </a:p>
          <a:p>
            <a:pPr marL="285750" indent="-285750">
              <a:buFontTx/>
              <a:buChar char="-"/>
            </a:pPr>
            <a:endParaRPr lang="es-ES_tradnl" sz="1600" dirty="0">
              <a:solidFill>
                <a:srgbClr val="17385E"/>
              </a:solidFill>
              <a:latin typeface="Gilroy" charset="0"/>
              <a:ea typeface="Gilroy" charset="0"/>
              <a:cs typeface="Gilroy" charset="0"/>
            </a:endParaRPr>
          </a:p>
          <a:p>
            <a:r>
              <a:rPr lang="es-ES_tradnl" sz="1600" b="1" dirty="0" err="1">
                <a:solidFill>
                  <a:srgbClr val="17385E"/>
                </a:solidFill>
                <a:latin typeface="Gilroy" charset="0"/>
                <a:ea typeface="Gilroy" charset="0"/>
                <a:cs typeface="Gilroy" charset="0"/>
              </a:rPr>
              <a:t>Behance</a:t>
            </a:r>
            <a:r>
              <a:rPr lang="es-ES_tradnl" sz="1600" b="1" dirty="0">
                <a:solidFill>
                  <a:srgbClr val="17385E"/>
                </a:solidFill>
                <a:latin typeface="Gilroy" charset="0"/>
                <a:ea typeface="Gilroy" charset="0"/>
                <a:cs typeface="Gilroy" charset="0"/>
              </a:rPr>
              <a:t> - </a:t>
            </a:r>
            <a:r>
              <a:rPr lang="es-ES_tradnl" sz="1600" b="1" dirty="0">
                <a:solidFill>
                  <a:srgbClr val="17385E"/>
                </a:solidFill>
                <a:latin typeface="Gilroy" charset="0"/>
                <a:ea typeface="Gilroy" charset="0"/>
                <a:cs typeface="Gilroy" charset="0"/>
                <a:hlinkClick r:id="rId5"/>
              </a:rPr>
              <a:t>https://www.behance.net/</a:t>
            </a:r>
            <a:endParaRPr lang="es-ES_tradnl" sz="1600" b="1" dirty="0">
              <a:solidFill>
                <a:srgbClr val="17385E"/>
              </a:solidFill>
              <a:latin typeface="Gilroy" charset="0"/>
              <a:ea typeface="Gilroy" charset="0"/>
              <a:cs typeface="Gilroy" charset="0"/>
            </a:endParaRPr>
          </a:p>
          <a:p>
            <a:r>
              <a:rPr lang="es-ES_tradnl" sz="1600" dirty="0">
                <a:solidFill>
                  <a:srgbClr val="17385E"/>
                </a:solidFill>
                <a:latin typeface="Gilroy" charset="0"/>
                <a:ea typeface="Gilroy" charset="0"/>
                <a:cs typeface="Gilroy" charset="0"/>
              </a:rPr>
              <a:t>Es una red social para creativos que me flipa. Además de proyectos de diseño web, vas a encontrar un montón de proyectos de </a:t>
            </a:r>
            <a:r>
              <a:rPr lang="es-ES_tradnl" sz="1600" dirty="0" err="1">
                <a:solidFill>
                  <a:srgbClr val="17385E"/>
                </a:solidFill>
                <a:latin typeface="Gilroy" charset="0"/>
                <a:ea typeface="Gilroy" charset="0"/>
                <a:cs typeface="Gilroy" charset="0"/>
              </a:rPr>
              <a:t>branding</a:t>
            </a:r>
            <a:r>
              <a:rPr lang="es-ES_tradnl" sz="1600" dirty="0">
                <a:solidFill>
                  <a:srgbClr val="17385E"/>
                </a:solidFill>
                <a:latin typeface="Gilroy" charset="0"/>
                <a:ea typeface="Gilroy" charset="0"/>
                <a:cs typeface="Gilroy" charset="0"/>
              </a:rPr>
              <a:t>, ilustración, </a:t>
            </a:r>
            <a:r>
              <a:rPr lang="es-ES_tradnl" sz="1600" dirty="0" err="1">
                <a:solidFill>
                  <a:srgbClr val="17385E"/>
                </a:solidFill>
                <a:latin typeface="Gilroy" charset="0"/>
                <a:ea typeface="Gilroy" charset="0"/>
                <a:cs typeface="Gilroy" charset="0"/>
              </a:rPr>
              <a:t>packaging</a:t>
            </a:r>
            <a:r>
              <a:rPr lang="es-ES_tradnl" sz="1600" dirty="0">
                <a:solidFill>
                  <a:srgbClr val="17385E"/>
                </a:solidFill>
                <a:latin typeface="Gilroy" charset="0"/>
                <a:ea typeface="Gilroy" charset="0"/>
                <a:cs typeface="Gilroy" charset="0"/>
              </a:rPr>
              <a:t>…</a:t>
            </a:r>
          </a:p>
          <a:p>
            <a:endParaRPr lang="es-ES_tradnl" sz="1600" b="1" dirty="0" smtClean="0">
              <a:solidFill>
                <a:srgbClr val="17385E"/>
              </a:solidFill>
              <a:latin typeface="Gilroy" charset="0"/>
              <a:ea typeface="Gilroy" charset="0"/>
              <a:cs typeface="Gilroy" charset="0"/>
            </a:endParaRPr>
          </a:p>
          <a:p>
            <a:r>
              <a:rPr lang="es-ES_tradnl" sz="1600" b="1" dirty="0" smtClean="0">
                <a:solidFill>
                  <a:srgbClr val="17385E"/>
                </a:solidFill>
                <a:latin typeface="Gilroy" charset="0"/>
                <a:ea typeface="Gilroy" charset="0"/>
                <a:cs typeface="Gilroy" charset="0"/>
              </a:rPr>
              <a:t>Pinterest </a:t>
            </a:r>
            <a:r>
              <a:rPr lang="es-ES_tradnl" sz="1600" dirty="0">
                <a:solidFill>
                  <a:srgbClr val="17385E"/>
                </a:solidFill>
                <a:latin typeface="Gilroy" charset="0"/>
                <a:ea typeface="Gilroy" charset="0"/>
                <a:cs typeface="Gilroy" charset="0"/>
              </a:rPr>
              <a:t>- </a:t>
            </a:r>
            <a:r>
              <a:rPr lang="es-ES_tradnl" sz="1600" dirty="0">
                <a:solidFill>
                  <a:srgbClr val="17385E"/>
                </a:solidFill>
                <a:latin typeface="Gilroy" charset="0"/>
                <a:ea typeface="Gilroy" charset="0"/>
                <a:cs typeface="Gilroy" charset="0"/>
                <a:hlinkClick r:id="rId6"/>
              </a:rPr>
              <a:t>https://www.pinterest.es</a:t>
            </a:r>
            <a:r>
              <a:rPr lang="es-ES_tradnl" sz="1600" dirty="0" smtClean="0">
                <a:solidFill>
                  <a:srgbClr val="17385E"/>
                </a:solidFill>
                <a:latin typeface="Gilroy" charset="0"/>
                <a:ea typeface="Gilroy" charset="0"/>
                <a:cs typeface="Gilroy" charset="0"/>
                <a:hlinkClick r:id="rId6"/>
              </a:rPr>
              <a:t>/</a:t>
            </a:r>
            <a:endParaRPr lang="es-ES_tradnl" sz="1600" dirty="0" smtClean="0">
              <a:solidFill>
                <a:srgbClr val="17385E"/>
              </a:solidFill>
              <a:latin typeface="Gilroy" charset="0"/>
              <a:ea typeface="Gilroy" charset="0"/>
              <a:cs typeface="Gilroy" charset="0"/>
            </a:endParaRPr>
          </a:p>
          <a:p>
            <a:r>
              <a:rPr lang="es-ES_tradnl" sz="1600" dirty="0" smtClean="0">
                <a:solidFill>
                  <a:srgbClr val="17385E"/>
                </a:solidFill>
                <a:latin typeface="Gilroy" charset="0"/>
                <a:ea typeface="Gilroy" charset="0"/>
                <a:cs typeface="Gilroy" charset="0"/>
              </a:rPr>
              <a:t>Es un directorio muy </a:t>
            </a:r>
            <a:r>
              <a:rPr lang="es-ES_tradnl" sz="1600" dirty="0" err="1" smtClean="0">
                <a:solidFill>
                  <a:srgbClr val="17385E"/>
                </a:solidFill>
                <a:latin typeface="Gilroy" charset="0"/>
                <a:ea typeface="Gilroy" charset="0"/>
                <a:cs typeface="Gilroy" charset="0"/>
              </a:rPr>
              <a:t>util</a:t>
            </a:r>
            <a:endParaRPr lang="es-ES_tradnl" sz="1600" dirty="0" smtClean="0">
              <a:solidFill>
                <a:srgbClr val="17385E"/>
              </a:solidFill>
              <a:latin typeface="Gilroy" charset="0"/>
              <a:ea typeface="Gilroy" charset="0"/>
              <a:cs typeface="Gilroy" charset="0"/>
            </a:endParaRPr>
          </a:p>
          <a:p>
            <a:endParaRPr lang="es-ES_tradnl" sz="1600" dirty="0">
              <a:solidFill>
                <a:srgbClr val="17385E"/>
              </a:solidFill>
              <a:latin typeface="Gilroy" charset="0"/>
              <a:ea typeface="Gilroy" charset="0"/>
              <a:cs typeface="Gilroy" charset="0"/>
            </a:endParaRPr>
          </a:p>
          <a:p>
            <a:r>
              <a:rPr lang="es-ES_tradnl" sz="1600" b="1" dirty="0">
                <a:solidFill>
                  <a:srgbClr val="17385E"/>
                </a:solidFill>
                <a:latin typeface="Gilroy" charset="0"/>
                <a:ea typeface="Gilroy" charset="0"/>
                <a:cs typeface="Gilroy" charset="0"/>
              </a:rPr>
              <a:t>Instagram</a:t>
            </a:r>
            <a:r>
              <a:rPr lang="es-ES_tradnl" sz="1600" dirty="0" smtClean="0">
                <a:solidFill>
                  <a:srgbClr val="17385E"/>
                </a:solidFill>
                <a:latin typeface="Gilroy" charset="0"/>
                <a:ea typeface="Gilroy" charset="0"/>
                <a:cs typeface="Gilroy" charset="0"/>
              </a:rPr>
              <a:t> </a:t>
            </a:r>
            <a:r>
              <a:rPr lang="es-ES_tradnl" sz="1600" dirty="0">
                <a:solidFill>
                  <a:srgbClr val="17385E"/>
                </a:solidFill>
                <a:latin typeface="Gilroy" charset="0"/>
                <a:ea typeface="Gilroy" charset="0"/>
                <a:cs typeface="Gilroy" charset="0"/>
              </a:rPr>
              <a:t>- </a:t>
            </a:r>
            <a:r>
              <a:rPr lang="es-ES_tradnl" sz="1600" dirty="0">
                <a:solidFill>
                  <a:srgbClr val="17385E"/>
                </a:solidFill>
                <a:latin typeface="Gilroy" charset="0"/>
                <a:ea typeface="Gilroy" charset="0"/>
                <a:cs typeface="Gilroy" charset="0"/>
                <a:hlinkClick r:id="rId7"/>
              </a:rPr>
              <a:t>https://www.instagram.com</a:t>
            </a:r>
            <a:r>
              <a:rPr lang="es-ES_tradnl" sz="1600" dirty="0" smtClean="0">
                <a:solidFill>
                  <a:srgbClr val="17385E"/>
                </a:solidFill>
                <a:latin typeface="Gilroy" charset="0"/>
                <a:ea typeface="Gilroy" charset="0"/>
                <a:cs typeface="Gilroy" charset="0"/>
                <a:hlinkClick r:id="rId7"/>
              </a:rPr>
              <a:t>/</a:t>
            </a:r>
            <a:endParaRPr lang="es-ES_tradnl" sz="1600" dirty="0" smtClean="0">
              <a:solidFill>
                <a:srgbClr val="17385E"/>
              </a:solidFill>
              <a:latin typeface="Gilroy" charset="0"/>
              <a:ea typeface="Gilroy" charset="0"/>
              <a:cs typeface="Gilroy" charset="0"/>
            </a:endParaRPr>
          </a:p>
          <a:p>
            <a:r>
              <a:rPr lang="es-ES_tradnl" sz="1600" dirty="0">
                <a:solidFill>
                  <a:srgbClr val="17385E"/>
                </a:solidFill>
                <a:latin typeface="Gilroy" charset="0"/>
                <a:ea typeface="Gilroy" charset="0"/>
                <a:cs typeface="Gilroy" charset="0"/>
              </a:rPr>
              <a:t>M</a:t>
            </a:r>
            <a:r>
              <a:rPr lang="es-ES_tradnl" sz="1600" dirty="0" smtClean="0">
                <a:solidFill>
                  <a:srgbClr val="17385E"/>
                </a:solidFill>
                <a:latin typeface="Gilroy" charset="0"/>
                <a:ea typeface="Gilroy" charset="0"/>
                <a:cs typeface="Gilroy" charset="0"/>
              </a:rPr>
              <a:t>uchos </a:t>
            </a:r>
            <a:r>
              <a:rPr lang="es-ES_tradnl" sz="1600" dirty="0">
                <a:solidFill>
                  <a:srgbClr val="17385E"/>
                </a:solidFill>
                <a:latin typeface="Gilroy" charset="0"/>
                <a:ea typeface="Gilroy" charset="0"/>
                <a:cs typeface="Gilroy" charset="0"/>
              </a:rPr>
              <a:t>creativos vuelcan sus proyectos en Instagram, y eso nos permite inspirarnos de forma diaria y descubrir nuevos referentes constantemente. Además, si le das uso a las colecciones, puedes guardarte </a:t>
            </a:r>
            <a:r>
              <a:rPr lang="es-ES_tradnl" sz="1600" dirty="0" smtClean="0">
                <a:solidFill>
                  <a:srgbClr val="17385E"/>
                </a:solidFill>
                <a:latin typeface="Gilroy" charset="0"/>
                <a:ea typeface="Gilroy" charset="0"/>
                <a:cs typeface="Gilroy" charset="0"/>
              </a:rPr>
              <a:t>todo </a:t>
            </a:r>
            <a:r>
              <a:rPr lang="es-ES_tradnl" sz="1600" dirty="0">
                <a:solidFill>
                  <a:srgbClr val="17385E"/>
                </a:solidFill>
                <a:latin typeface="Gilroy" charset="0"/>
                <a:ea typeface="Gilroy" charset="0"/>
                <a:cs typeface="Gilroy" charset="0"/>
              </a:rPr>
              <a:t>lo que te interese e inspire.</a:t>
            </a:r>
            <a:endParaRPr lang="es-ES_tradnl" sz="1600" dirty="0" smtClean="0">
              <a:solidFill>
                <a:srgbClr val="17385E"/>
              </a:solidFill>
              <a:latin typeface="Gilroy" charset="0"/>
              <a:ea typeface="Gilroy" charset="0"/>
              <a:cs typeface="Gilroy" charset="0"/>
            </a:endParaRPr>
          </a:p>
        </p:txBody>
      </p:sp>
      <p:pic>
        <p:nvPicPr>
          <p:cNvPr id="13" name="Imagen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97306" y="1798626"/>
            <a:ext cx="7724775" cy="3717718"/>
          </a:xfrm>
          <a:prstGeom prst="rect">
            <a:avLst/>
          </a:prstGeom>
        </p:spPr>
      </p:pic>
    </p:spTree>
    <p:extLst>
      <p:ext uri="{BB962C8B-B14F-4D97-AF65-F5344CB8AC3E}">
        <p14:creationId xmlns:p14="http://schemas.microsoft.com/office/powerpoint/2010/main" val="4975173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7385E"/>
        </a:solidFill>
        <a:effectLst/>
      </p:bgPr>
    </p:bg>
    <p:spTree>
      <p:nvGrpSpPr>
        <p:cNvPr id="1" name=""/>
        <p:cNvGrpSpPr/>
        <p:nvPr/>
      </p:nvGrpSpPr>
      <p:grpSpPr>
        <a:xfrm>
          <a:off x="0" y="0"/>
          <a:ext cx="0" cy="0"/>
          <a:chOff x="0" y="0"/>
          <a:chExt cx="0" cy="0"/>
        </a:xfrm>
      </p:grpSpPr>
      <p:grpSp>
        <p:nvGrpSpPr>
          <p:cNvPr id="6" name="Group 20">
            <a:extLst>
              <a:ext uri="{FF2B5EF4-FFF2-40B4-BE49-F238E27FC236}">
                <a16:creationId xmlns="" xmlns:a16="http://schemas.microsoft.com/office/drawing/2014/main" id="{19F379E5-33AF-F936-7628-335D84004E24}"/>
              </a:ext>
            </a:extLst>
          </p:cNvPr>
          <p:cNvGrpSpPr/>
          <p:nvPr/>
        </p:nvGrpSpPr>
        <p:grpSpPr>
          <a:xfrm>
            <a:off x="11299155" y="503765"/>
            <a:ext cx="197520" cy="142863"/>
            <a:chOff x="11206955" y="786981"/>
            <a:chExt cx="289720" cy="209550"/>
          </a:xfrm>
        </p:grpSpPr>
        <p:cxnSp>
          <p:nvCxnSpPr>
            <p:cNvPr id="7" name="Straight Connector 21">
              <a:extLst>
                <a:ext uri="{FF2B5EF4-FFF2-40B4-BE49-F238E27FC236}">
                  <a16:creationId xmlns="" xmlns:a16="http://schemas.microsoft.com/office/drawing/2014/main" id="{7C11DD8C-0CB8-C9EE-9C06-E8D57B6CDCCA}"/>
                </a:ext>
              </a:extLst>
            </p:cNvPr>
            <p:cNvCxnSpPr/>
            <p:nvPr/>
          </p:nvCxnSpPr>
          <p:spPr>
            <a:xfrm>
              <a:off x="11206955" y="894931"/>
              <a:ext cx="2897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22">
              <a:extLst>
                <a:ext uri="{FF2B5EF4-FFF2-40B4-BE49-F238E27FC236}">
                  <a16:creationId xmlns="" xmlns:a16="http://schemas.microsoft.com/office/drawing/2014/main" id="{4487E6E1-411D-D430-035E-FDE080638204}"/>
                </a:ext>
              </a:extLst>
            </p:cNvPr>
            <p:cNvCxnSpPr/>
            <p:nvPr/>
          </p:nvCxnSpPr>
          <p:spPr>
            <a:xfrm>
              <a:off x="11206955" y="786981"/>
              <a:ext cx="2897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23">
              <a:extLst>
                <a:ext uri="{FF2B5EF4-FFF2-40B4-BE49-F238E27FC236}">
                  <a16:creationId xmlns="" xmlns:a16="http://schemas.microsoft.com/office/drawing/2014/main" id="{8E4FE027-BFDA-0E6E-7E10-D51F8A61F6EE}"/>
                </a:ext>
              </a:extLst>
            </p:cNvPr>
            <p:cNvCxnSpPr/>
            <p:nvPr/>
          </p:nvCxnSpPr>
          <p:spPr>
            <a:xfrm>
              <a:off x="11206955" y="996531"/>
              <a:ext cx="2897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Google Shape;182;p22">
            <a:extLst>
              <a:ext uri="{FF2B5EF4-FFF2-40B4-BE49-F238E27FC236}">
                <a16:creationId xmlns="" xmlns:a16="http://schemas.microsoft.com/office/drawing/2014/main" id="{5E1A05FD-8C2F-481B-1423-FEC88B2F1BF9}"/>
              </a:ext>
            </a:extLst>
          </p:cNvPr>
          <p:cNvSpPr txBox="1"/>
          <p:nvPr/>
        </p:nvSpPr>
        <p:spPr>
          <a:xfrm>
            <a:off x="6096000" y="447764"/>
            <a:ext cx="4791075"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dirty="0" smtClean="0">
                <a:solidFill>
                  <a:schemeClr val="bg1"/>
                </a:solidFill>
                <a:latin typeface="Interstate" charset="0"/>
                <a:ea typeface="Interstate" charset="0"/>
                <a:cs typeface="Interstate" charset="0"/>
                <a:sym typeface="Quicksand"/>
              </a:rPr>
              <a:t>02</a:t>
            </a:r>
            <a:r>
              <a:rPr lang="en-US" sz="1200" dirty="0" smtClean="0">
                <a:solidFill>
                  <a:schemeClr val="bg1"/>
                </a:solidFill>
                <a:latin typeface="Interstate" charset="0"/>
                <a:ea typeface="Interstate" charset="0"/>
                <a:cs typeface="Interstate" charset="0"/>
                <a:sym typeface="Quicksand"/>
              </a:rPr>
              <a:t>. PRIMEROS PASOS</a:t>
            </a:r>
            <a:endParaRPr sz="1200" dirty="0">
              <a:solidFill>
                <a:schemeClr val="bg1"/>
              </a:solidFill>
              <a:latin typeface="Interstate" charset="0"/>
              <a:ea typeface="Interstate" charset="0"/>
              <a:cs typeface="Interstate" charset="0"/>
              <a:sym typeface="Quicksand"/>
            </a:endParaRPr>
          </a:p>
        </p:txBody>
      </p:sp>
      <p:cxnSp>
        <p:nvCxnSpPr>
          <p:cNvPr id="12"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577361"/>
            <a:ext cx="6462712" cy="179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6209774"/>
            <a:ext cx="8435227" cy="179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itle 3"/>
          <p:cNvSpPr txBox="1">
            <a:spLocks/>
          </p:cNvSpPr>
          <p:nvPr/>
        </p:nvSpPr>
        <p:spPr>
          <a:xfrm>
            <a:off x="695326" y="2020457"/>
            <a:ext cx="10906124" cy="289444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3600" b="1" spc="300" dirty="0" smtClean="0">
                <a:solidFill>
                  <a:srgbClr val="D3A9F8"/>
                </a:solidFill>
                <a:latin typeface="Interstate" charset="0"/>
                <a:ea typeface="Interstate" charset="0"/>
                <a:cs typeface="Interstate" charset="0"/>
              </a:rPr>
              <a:t>PLANTILLAS / TEMAS</a:t>
            </a:r>
            <a:endParaRPr lang="es-ES" sz="3000" b="1" spc="300" dirty="0">
              <a:solidFill>
                <a:srgbClr val="D3A9F8"/>
              </a:solidFill>
              <a:latin typeface="Interstate" charset="0"/>
              <a:ea typeface="Interstate" charset="0"/>
              <a:cs typeface="Interstate" charset="0"/>
            </a:endParaRPr>
          </a:p>
          <a:p>
            <a:pPr>
              <a:lnSpc>
                <a:spcPct val="100000"/>
              </a:lnSpc>
            </a:pPr>
            <a:endParaRPr lang="es-ES" sz="3000" b="1" spc="300" dirty="0">
              <a:solidFill>
                <a:srgbClr val="D3A9F8"/>
              </a:solidFill>
              <a:latin typeface="Interstate" charset="0"/>
              <a:ea typeface="Interstate" charset="0"/>
              <a:cs typeface="Interstate" charset="0"/>
            </a:endParaRPr>
          </a:p>
          <a:p>
            <a:pPr>
              <a:lnSpc>
                <a:spcPct val="100000"/>
              </a:lnSpc>
            </a:pPr>
            <a:r>
              <a:rPr lang="es-ES" sz="3000" b="1" spc="300" dirty="0" smtClean="0">
                <a:solidFill>
                  <a:srgbClr val="D3A9F8"/>
                </a:solidFill>
                <a:latin typeface="Gilroy" charset="0"/>
                <a:ea typeface="Gilroy" charset="0"/>
                <a:cs typeface="Gilroy" charset="0"/>
              </a:rPr>
              <a:t>Puedes trabajar con plantillas para empezar tu proyecto web</a:t>
            </a:r>
          </a:p>
          <a:p>
            <a:pPr>
              <a:lnSpc>
                <a:spcPct val="100000"/>
              </a:lnSpc>
            </a:pPr>
            <a:endParaRPr lang="es-ES" sz="3000" b="1" spc="300" dirty="0">
              <a:solidFill>
                <a:srgbClr val="D3A9F8"/>
              </a:solidFill>
              <a:latin typeface="Gilroy" charset="0"/>
              <a:ea typeface="Gilroy" charset="0"/>
              <a:cs typeface="Gilroy" charset="0"/>
            </a:endParaRPr>
          </a:p>
          <a:p>
            <a:r>
              <a:rPr lang="es-ES_tradnl" sz="1600" b="1" dirty="0" err="1" smtClean="0">
                <a:solidFill>
                  <a:schemeClr val="bg1"/>
                </a:solidFill>
                <a:latin typeface="Gilroy" charset="0"/>
                <a:ea typeface="Gilroy" charset="0"/>
                <a:cs typeface="Gilroy" charset="0"/>
              </a:rPr>
              <a:t>Themeforest</a:t>
            </a:r>
            <a:r>
              <a:rPr lang="es-ES_tradnl" sz="1600" b="1" dirty="0" smtClean="0">
                <a:solidFill>
                  <a:schemeClr val="bg1"/>
                </a:solidFill>
                <a:latin typeface="Gilroy" charset="0"/>
                <a:ea typeface="Gilroy" charset="0"/>
                <a:cs typeface="Gilroy" charset="0"/>
              </a:rPr>
              <a:t> </a:t>
            </a:r>
            <a:r>
              <a:rPr lang="es-ES_tradnl" sz="1600" dirty="0" smtClean="0">
                <a:solidFill>
                  <a:schemeClr val="bg1"/>
                </a:solidFill>
                <a:latin typeface="Gilroy" charset="0"/>
                <a:ea typeface="Gilroy" charset="0"/>
                <a:cs typeface="Gilroy" charset="0"/>
              </a:rPr>
              <a:t>- </a:t>
            </a:r>
            <a:r>
              <a:rPr lang="es-ES_tradnl" sz="1600" dirty="0">
                <a:solidFill>
                  <a:schemeClr val="bg1"/>
                </a:solidFill>
                <a:latin typeface="Gilroy" charset="0"/>
                <a:ea typeface="Gilroy" charset="0"/>
                <a:cs typeface="Gilroy" charset="0"/>
                <a:hlinkClick r:id="rId3"/>
              </a:rPr>
              <a:t>https://themeforest.net</a:t>
            </a:r>
            <a:r>
              <a:rPr lang="es-ES_tradnl" sz="1600" dirty="0" smtClean="0">
                <a:solidFill>
                  <a:schemeClr val="bg1"/>
                </a:solidFill>
                <a:latin typeface="Gilroy" charset="0"/>
                <a:ea typeface="Gilroy" charset="0"/>
                <a:cs typeface="Gilroy" charset="0"/>
                <a:hlinkClick r:id="rId3"/>
              </a:rPr>
              <a:t>/</a:t>
            </a:r>
            <a:endParaRPr lang="es-ES_tradnl" sz="1600" dirty="0" smtClean="0">
              <a:solidFill>
                <a:schemeClr val="bg1"/>
              </a:solidFill>
              <a:latin typeface="Gilroy" charset="0"/>
              <a:ea typeface="Gilroy" charset="0"/>
              <a:cs typeface="Gilroy" charset="0"/>
            </a:endParaRPr>
          </a:p>
          <a:p>
            <a:r>
              <a:rPr lang="es-ES_tradnl" sz="1600" dirty="0" smtClean="0">
                <a:solidFill>
                  <a:schemeClr val="bg1"/>
                </a:solidFill>
                <a:latin typeface="Gilroy" charset="0"/>
                <a:ea typeface="Gilroy" charset="0"/>
                <a:cs typeface="Gilroy" charset="0"/>
              </a:rPr>
              <a:t>Es </a:t>
            </a:r>
            <a:r>
              <a:rPr lang="es-ES_tradnl" sz="1600" dirty="0">
                <a:solidFill>
                  <a:schemeClr val="bg1"/>
                </a:solidFill>
                <a:latin typeface="Gilroy" charset="0"/>
                <a:ea typeface="Gilroy" charset="0"/>
                <a:cs typeface="Gilroy" charset="0"/>
              </a:rPr>
              <a:t>una plataforma online que ofrece muchísimas opciones de temas para </a:t>
            </a:r>
            <a:r>
              <a:rPr lang="es-ES_tradnl" sz="1600" dirty="0" err="1">
                <a:solidFill>
                  <a:schemeClr val="bg1"/>
                </a:solidFill>
                <a:latin typeface="Gilroy" charset="0"/>
                <a:ea typeface="Gilroy" charset="0"/>
                <a:cs typeface="Gilroy" charset="0"/>
              </a:rPr>
              <a:t>WordPress</a:t>
            </a:r>
            <a:endParaRPr lang="es-ES_tradnl" sz="1600" dirty="0">
              <a:solidFill>
                <a:schemeClr val="bg1"/>
              </a:solidFill>
              <a:latin typeface="Gilroy" charset="0"/>
              <a:ea typeface="Gilroy" charset="0"/>
              <a:cs typeface="Gilroy" charset="0"/>
            </a:endParaRPr>
          </a:p>
        </p:txBody>
      </p:sp>
      <p:pic>
        <p:nvPicPr>
          <p:cNvPr id="13" name="Imagen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7372" y="6077039"/>
            <a:ext cx="1239303" cy="306572"/>
          </a:xfrm>
          <a:prstGeom prst="rect">
            <a:avLst/>
          </a:prstGeom>
        </p:spPr>
      </p:pic>
    </p:spTree>
    <p:extLst>
      <p:ext uri="{BB962C8B-B14F-4D97-AF65-F5344CB8AC3E}">
        <p14:creationId xmlns:p14="http://schemas.microsoft.com/office/powerpoint/2010/main" val="14006477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7385E"/>
        </a:solidFill>
        <a:effectLst/>
      </p:bgPr>
    </p:bg>
    <p:spTree>
      <p:nvGrpSpPr>
        <p:cNvPr id="1" name=""/>
        <p:cNvGrpSpPr/>
        <p:nvPr/>
      </p:nvGrpSpPr>
      <p:grpSpPr>
        <a:xfrm>
          <a:off x="0" y="0"/>
          <a:ext cx="0" cy="0"/>
          <a:chOff x="0" y="0"/>
          <a:chExt cx="0" cy="0"/>
        </a:xfrm>
      </p:grpSpPr>
      <p:grpSp>
        <p:nvGrpSpPr>
          <p:cNvPr id="6" name="Group 20">
            <a:extLst>
              <a:ext uri="{FF2B5EF4-FFF2-40B4-BE49-F238E27FC236}">
                <a16:creationId xmlns="" xmlns:a16="http://schemas.microsoft.com/office/drawing/2014/main" id="{19F379E5-33AF-F936-7628-335D84004E24}"/>
              </a:ext>
            </a:extLst>
          </p:cNvPr>
          <p:cNvGrpSpPr/>
          <p:nvPr/>
        </p:nvGrpSpPr>
        <p:grpSpPr>
          <a:xfrm>
            <a:off x="11299155" y="503765"/>
            <a:ext cx="197520" cy="142863"/>
            <a:chOff x="11206955" y="786981"/>
            <a:chExt cx="289720" cy="209550"/>
          </a:xfrm>
        </p:grpSpPr>
        <p:cxnSp>
          <p:nvCxnSpPr>
            <p:cNvPr id="7" name="Straight Connector 21">
              <a:extLst>
                <a:ext uri="{FF2B5EF4-FFF2-40B4-BE49-F238E27FC236}">
                  <a16:creationId xmlns="" xmlns:a16="http://schemas.microsoft.com/office/drawing/2014/main" id="{7C11DD8C-0CB8-C9EE-9C06-E8D57B6CDCCA}"/>
                </a:ext>
              </a:extLst>
            </p:cNvPr>
            <p:cNvCxnSpPr/>
            <p:nvPr/>
          </p:nvCxnSpPr>
          <p:spPr>
            <a:xfrm>
              <a:off x="11206955" y="894931"/>
              <a:ext cx="2897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22">
              <a:extLst>
                <a:ext uri="{FF2B5EF4-FFF2-40B4-BE49-F238E27FC236}">
                  <a16:creationId xmlns="" xmlns:a16="http://schemas.microsoft.com/office/drawing/2014/main" id="{4487E6E1-411D-D430-035E-FDE080638204}"/>
                </a:ext>
              </a:extLst>
            </p:cNvPr>
            <p:cNvCxnSpPr/>
            <p:nvPr/>
          </p:nvCxnSpPr>
          <p:spPr>
            <a:xfrm>
              <a:off x="11206955" y="786981"/>
              <a:ext cx="2897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23">
              <a:extLst>
                <a:ext uri="{FF2B5EF4-FFF2-40B4-BE49-F238E27FC236}">
                  <a16:creationId xmlns="" xmlns:a16="http://schemas.microsoft.com/office/drawing/2014/main" id="{8E4FE027-BFDA-0E6E-7E10-D51F8A61F6EE}"/>
                </a:ext>
              </a:extLst>
            </p:cNvPr>
            <p:cNvCxnSpPr/>
            <p:nvPr/>
          </p:nvCxnSpPr>
          <p:spPr>
            <a:xfrm>
              <a:off x="11206955" y="996531"/>
              <a:ext cx="2897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Google Shape;182;p22">
            <a:extLst>
              <a:ext uri="{FF2B5EF4-FFF2-40B4-BE49-F238E27FC236}">
                <a16:creationId xmlns="" xmlns:a16="http://schemas.microsoft.com/office/drawing/2014/main" id="{5E1A05FD-8C2F-481B-1423-FEC88B2F1BF9}"/>
              </a:ext>
            </a:extLst>
          </p:cNvPr>
          <p:cNvSpPr txBox="1"/>
          <p:nvPr/>
        </p:nvSpPr>
        <p:spPr>
          <a:xfrm>
            <a:off x="6096000" y="447764"/>
            <a:ext cx="4791075"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dirty="0" smtClean="0">
                <a:solidFill>
                  <a:schemeClr val="bg1"/>
                </a:solidFill>
                <a:latin typeface="Interstate" charset="0"/>
                <a:ea typeface="Interstate" charset="0"/>
                <a:cs typeface="Interstate" charset="0"/>
                <a:sym typeface="Quicksand"/>
              </a:rPr>
              <a:t>02</a:t>
            </a:r>
            <a:r>
              <a:rPr lang="en-US" sz="1200" dirty="0" smtClean="0">
                <a:solidFill>
                  <a:schemeClr val="bg1"/>
                </a:solidFill>
                <a:latin typeface="Interstate" charset="0"/>
                <a:ea typeface="Interstate" charset="0"/>
                <a:cs typeface="Interstate" charset="0"/>
                <a:sym typeface="Quicksand"/>
              </a:rPr>
              <a:t>. PRIMEROS PASOS</a:t>
            </a:r>
            <a:endParaRPr sz="1200" dirty="0">
              <a:solidFill>
                <a:schemeClr val="bg1"/>
              </a:solidFill>
              <a:latin typeface="Interstate" charset="0"/>
              <a:ea typeface="Interstate" charset="0"/>
              <a:cs typeface="Interstate" charset="0"/>
              <a:sym typeface="Quicksand"/>
            </a:endParaRPr>
          </a:p>
        </p:txBody>
      </p:sp>
      <p:cxnSp>
        <p:nvCxnSpPr>
          <p:cNvPr id="12"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577361"/>
            <a:ext cx="6462712" cy="179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6209774"/>
            <a:ext cx="8435227" cy="179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itle 3"/>
          <p:cNvSpPr txBox="1">
            <a:spLocks/>
          </p:cNvSpPr>
          <p:nvPr/>
        </p:nvSpPr>
        <p:spPr>
          <a:xfrm>
            <a:off x="695326" y="2020457"/>
            <a:ext cx="10906124" cy="289444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3600" b="1" spc="300" dirty="0" smtClean="0">
                <a:solidFill>
                  <a:srgbClr val="D3A9F8"/>
                </a:solidFill>
                <a:latin typeface="Interstate" charset="0"/>
                <a:ea typeface="Interstate" charset="0"/>
                <a:cs typeface="Interstate" charset="0"/>
              </a:rPr>
              <a:t>MAPA DEL SITIO</a:t>
            </a:r>
            <a:endParaRPr lang="es-ES" sz="3000" b="1" spc="300" dirty="0">
              <a:solidFill>
                <a:srgbClr val="D3A9F8"/>
              </a:solidFill>
              <a:latin typeface="Interstate" charset="0"/>
              <a:ea typeface="Interstate" charset="0"/>
              <a:cs typeface="Interstate" charset="0"/>
            </a:endParaRPr>
          </a:p>
          <a:p>
            <a:pPr>
              <a:lnSpc>
                <a:spcPct val="100000"/>
              </a:lnSpc>
            </a:pPr>
            <a:endParaRPr lang="es-ES" sz="3000" b="1" spc="300" dirty="0">
              <a:solidFill>
                <a:srgbClr val="D3A9F8"/>
              </a:solidFill>
              <a:latin typeface="Interstate" charset="0"/>
              <a:ea typeface="Interstate" charset="0"/>
              <a:cs typeface="Interstate" charset="0"/>
            </a:endParaRPr>
          </a:p>
          <a:p>
            <a:pPr>
              <a:lnSpc>
                <a:spcPct val="100000"/>
              </a:lnSpc>
            </a:pPr>
            <a:r>
              <a:rPr lang="es-ES" sz="3000" b="1" spc="300" dirty="0" smtClean="0">
                <a:solidFill>
                  <a:srgbClr val="D3A9F8"/>
                </a:solidFill>
                <a:latin typeface="Gilroy" charset="0"/>
                <a:ea typeface="Gilroy" charset="0"/>
                <a:cs typeface="Gilroy" charset="0"/>
              </a:rPr>
              <a:t>Es muy necesario para definir las secciones que va a tener la web y como vamos a acceder a ellas</a:t>
            </a:r>
          </a:p>
        </p:txBody>
      </p:sp>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7372" y="6077039"/>
            <a:ext cx="1239303" cy="306572"/>
          </a:xfrm>
          <a:prstGeom prst="rect">
            <a:avLst/>
          </a:prstGeom>
        </p:spPr>
      </p:pic>
    </p:spTree>
    <p:extLst>
      <p:ext uri="{BB962C8B-B14F-4D97-AF65-F5344CB8AC3E}">
        <p14:creationId xmlns:p14="http://schemas.microsoft.com/office/powerpoint/2010/main" val="15673037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20">
            <a:extLst>
              <a:ext uri="{FF2B5EF4-FFF2-40B4-BE49-F238E27FC236}">
                <a16:creationId xmlns="" xmlns:a16="http://schemas.microsoft.com/office/drawing/2014/main" id="{19F379E5-33AF-F936-7628-335D84004E24}"/>
              </a:ext>
            </a:extLst>
          </p:cNvPr>
          <p:cNvGrpSpPr/>
          <p:nvPr/>
        </p:nvGrpSpPr>
        <p:grpSpPr>
          <a:xfrm>
            <a:off x="11299155" y="503765"/>
            <a:ext cx="197520" cy="142863"/>
            <a:chOff x="11206955" y="786981"/>
            <a:chExt cx="289720" cy="209550"/>
          </a:xfrm>
        </p:grpSpPr>
        <p:cxnSp>
          <p:nvCxnSpPr>
            <p:cNvPr id="19" name="Straight Connector 21">
              <a:extLst>
                <a:ext uri="{FF2B5EF4-FFF2-40B4-BE49-F238E27FC236}">
                  <a16:creationId xmlns="" xmlns:a16="http://schemas.microsoft.com/office/drawing/2014/main" id="{7C11DD8C-0CB8-C9EE-9C06-E8D57B6CDCCA}"/>
                </a:ext>
              </a:extLst>
            </p:cNvPr>
            <p:cNvCxnSpPr/>
            <p:nvPr/>
          </p:nvCxnSpPr>
          <p:spPr>
            <a:xfrm>
              <a:off x="11206955" y="89493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cxnSp>
          <p:nvCxnSpPr>
            <p:cNvPr id="20" name="Straight Connector 22">
              <a:extLst>
                <a:ext uri="{FF2B5EF4-FFF2-40B4-BE49-F238E27FC236}">
                  <a16:creationId xmlns="" xmlns:a16="http://schemas.microsoft.com/office/drawing/2014/main" id="{4487E6E1-411D-D430-035E-FDE080638204}"/>
                </a:ext>
              </a:extLst>
            </p:cNvPr>
            <p:cNvCxnSpPr/>
            <p:nvPr/>
          </p:nvCxnSpPr>
          <p:spPr>
            <a:xfrm>
              <a:off x="11206955" y="78698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cxnSp>
          <p:nvCxnSpPr>
            <p:cNvPr id="21" name="Straight Connector 23">
              <a:extLst>
                <a:ext uri="{FF2B5EF4-FFF2-40B4-BE49-F238E27FC236}">
                  <a16:creationId xmlns="" xmlns:a16="http://schemas.microsoft.com/office/drawing/2014/main" id="{8E4FE027-BFDA-0E6E-7E10-D51F8A61F6EE}"/>
                </a:ext>
              </a:extLst>
            </p:cNvPr>
            <p:cNvCxnSpPr/>
            <p:nvPr/>
          </p:nvCxnSpPr>
          <p:spPr>
            <a:xfrm>
              <a:off x="11206955" y="99653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grpSp>
      <p:sp>
        <p:nvSpPr>
          <p:cNvPr id="22" name="Google Shape;182;p22">
            <a:extLst>
              <a:ext uri="{FF2B5EF4-FFF2-40B4-BE49-F238E27FC236}">
                <a16:creationId xmlns="" xmlns:a16="http://schemas.microsoft.com/office/drawing/2014/main" id="{5E1A05FD-8C2F-481B-1423-FEC88B2F1BF9}"/>
              </a:ext>
            </a:extLst>
          </p:cNvPr>
          <p:cNvSpPr txBox="1"/>
          <p:nvPr/>
        </p:nvSpPr>
        <p:spPr>
          <a:xfrm>
            <a:off x="6096000" y="447764"/>
            <a:ext cx="4791075"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dirty="0" smtClean="0">
                <a:solidFill>
                  <a:srgbClr val="17385E"/>
                </a:solidFill>
                <a:latin typeface="Interstate" charset="0"/>
                <a:ea typeface="Interstate" charset="0"/>
                <a:cs typeface="Interstate" charset="0"/>
                <a:sym typeface="Quicksand"/>
              </a:rPr>
              <a:t>02. PRIMEROS PASOS</a:t>
            </a:r>
            <a:endParaRPr sz="1200" dirty="0">
              <a:solidFill>
                <a:srgbClr val="17385E"/>
              </a:solidFill>
              <a:latin typeface="Interstate" charset="0"/>
              <a:ea typeface="Interstate" charset="0"/>
              <a:cs typeface="Interstate" charset="0"/>
              <a:sym typeface="Quicksand"/>
            </a:endParaRPr>
          </a:p>
        </p:txBody>
      </p:sp>
      <p:cxnSp>
        <p:nvCxnSpPr>
          <p:cNvPr id="23"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577361"/>
            <a:ext cx="6462712" cy="17952"/>
          </a:xfrm>
          <a:prstGeom prst="line">
            <a:avLst/>
          </a:prstGeom>
          <a:ln>
            <a:solidFill>
              <a:srgbClr val="17385E"/>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p:nvPicPr>
        <p:blipFill>
          <a:blip r:embed="rId3"/>
          <a:stretch>
            <a:fillRect/>
          </a:stretch>
        </p:blipFill>
        <p:spPr>
          <a:xfrm>
            <a:off x="9867901" y="6035938"/>
            <a:ext cx="1628774" cy="347673"/>
          </a:xfrm>
          <a:prstGeom prst="rect">
            <a:avLst/>
          </a:prstGeom>
        </p:spPr>
      </p:pic>
      <p:cxnSp>
        <p:nvCxnSpPr>
          <p:cNvPr id="25"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6209774"/>
            <a:ext cx="8435227" cy="17953"/>
          </a:xfrm>
          <a:prstGeom prst="line">
            <a:avLst/>
          </a:prstGeom>
          <a:ln>
            <a:solidFill>
              <a:srgbClr val="17385E"/>
            </a:solidFill>
          </a:ln>
        </p:spPr>
        <p:style>
          <a:lnRef idx="1">
            <a:schemeClr val="accent1"/>
          </a:lnRef>
          <a:fillRef idx="0">
            <a:schemeClr val="accent1"/>
          </a:fillRef>
          <a:effectRef idx="0">
            <a:schemeClr val="accent1"/>
          </a:effectRef>
          <a:fontRef idx="minor">
            <a:schemeClr val="tx1"/>
          </a:fontRef>
        </p:style>
      </p:cxnSp>
      <p:pic>
        <p:nvPicPr>
          <p:cNvPr id="16" name="Imagen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3056" y="6093568"/>
            <a:ext cx="1429521" cy="341982"/>
          </a:xfrm>
          <a:prstGeom prst="rect">
            <a:avLst/>
          </a:prstGeom>
        </p:spPr>
      </p:pic>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1902" y="1329860"/>
            <a:ext cx="5400675" cy="3573976"/>
          </a:xfrm>
          <a:prstGeom prst="rect">
            <a:avLst/>
          </a:prstGeom>
        </p:spPr>
      </p:pic>
      <p:pic>
        <p:nvPicPr>
          <p:cNvPr id="3" name="Imagen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326" y="1329860"/>
            <a:ext cx="5400674" cy="3573976"/>
          </a:xfrm>
          <a:prstGeom prst="rect">
            <a:avLst/>
          </a:prstGeom>
        </p:spPr>
      </p:pic>
      <p:sp>
        <p:nvSpPr>
          <p:cNvPr id="17" name="Rectángulo 16"/>
          <p:cNvSpPr/>
          <p:nvPr/>
        </p:nvSpPr>
        <p:spPr>
          <a:xfrm>
            <a:off x="710383" y="5177499"/>
            <a:ext cx="8420169" cy="338554"/>
          </a:xfrm>
          <a:prstGeom prst="rect">
            <a:avLst/>
          </a:prstGeom>
        </p:spPr>
        <p:txBody>
          <a:bodyPr wrap="square">
            <a:spAutoFit/>
          </a:bodyPr>
          <a:lstStyle/>
          <a:p>
            <a:r>
              <a:rPr lang="es-ES_tradnl" sz="1600" dirty="0" smtClean="0">
                <a:solidFill>
                  <a:srgbClr val="17385E"/>
                </a:solidFill>
                <a:latin typeface="Gilroy" charset="0"/>
                <a:ea typeface="Gilroy" charset="0"/>
                <a:cs typeface="Gilroy" charset="0"/>
              </a:rPr>
              <a:t>No olvidarnos de las páginas legales que suelen ir al pie de la página</a:t>
            </a:r>
          </a:p>
        </p:txBody>
      </p:sp>
    </p:spTree>
    <p:extLst>
      <p:ext uri="{BB962C8B-B14F-4D97-AF65-F5344CB8AC3E}">
        <p14:creationId xmlns:p14="http://schemas.microsoft.com/office/powerpoint/2010/main" val="16070753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20">
            <a:extLst>
              <a:ext uri="{FF2B5EF4-FFF2-40B4-BE49-F238E27FC236}">
                <a16:creationId xmlns="" xmlns:a16="http://schemas.microsoft.com/office/drawing/2014/main" id="{19F379E5-33AF-F936-7628-335D84004E24}"/>
              </a:ext>
            </a:extLst>
          </p:cNvPr>
          <p:cNvGrpSpPr/>
          <p:nvPr/>
        </p:nvGrpSpPr>
        <p:grpSpPr>
          <a:xfrm>
            <a:off x="11299155" y="503765"/>
            <a:ext cx="197520" cy="142863"/>
            <a:chOff x="11206955" y="786981"/>
            <a:chExt cx="289720" cy="209550"/>
          </a:xfrm>
        </p:grpSpPr>
        <p:cxnSp>
          <p:nvCxnSpPr>
            <p:cNvPr id="19" name="Straight Connector 21">
              <a:extLst>
                <a:ext uri="{FF2B5EF4-FFF2-40B4-BE49-F238E27FC236}">
                  <a16:creationId xmlns="" xmlns:a16="http://schemas.microsoft.com/office/drawing/2014/main" id="{7C11DD8C-0CB8-C9EE-9C06-E8D57B6CDCCA}"/>
                </a:ext>
              </a:extLst>
            </p:cNvPr>
            <p:cNvCxnSpPr/>
            <p:nvPr/>
          </p:nvCxnSpPr>
          <p:spPr>
            <a:xfrm>
              <a:off x="11206955" y="89493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cxnSp>
          <p:nvCxnSpPr>
            <p:cNvPr id="20" name="Straight Connector 22">
              <a:extLst>
                <a:ext uri="{FF2B5EF4-FFF2-40B4-BE49-F238E27FC236}">
                  <a16:creationId xmlns="" xmlns:a16="http://schemas.microsoft.com/office/drawing/2014/main" id="{4487E6E1-411D-D430-035E-FDE080638204}"/>
                </a:ext>
              </a:extLst>
            </p:cNvPr>
            <p:cNvCxnSpPr/>
            <p:nvPr/>
          </p:nvCxnSpPr>
          <p:spPr>
            <a:xfrm>
              <a:off x="11206955" y="78698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cxnSp>
          <p:nvCxnSpPr>
            <p:cNvPr id="21" name="Straight Connector 23">
              <a:extLst>
                <a:ext uri="{FF2B5EF4-FFF2-40B4-BE49-F238E27FC236}">
                  <a16:creationId xmlns="" xmlns:a16="http://schemas.microsoft.com/office/drawing/2014/main" id="{8E4FE027-BFDA-0E6E-7E10-D51F8A61F6EE}"/>
                </a:ext>
              </a:extLst>
            </p:cNvPr>
            <p:cNvCxnSpPr/>
            <p:nvPr/>
          </p:nvCxnSpPr>
          <p:spPr>
            <a:xfrm>
              <a:off x="11206955" y="99653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grpSp>
      <p:sp>
        <p:nvSpPr>
          <p:cNvPr id="22" name="Google Shape;182;p22">
            <a:extLst>
              <a:ext uri="{FF2B5EF4-FFF2-40B4-BE49-F238E27FC236}">
                <a16:creationId xmlns="" xmlns:a16="http://schemas.microsoft.com/office/drawing/2014/main" id="{5E1A05FD-8C2F-481B-1423-FEC88B2F1BF9}"/>
              </a:ext>
            </a:extLst>
          </p:cNvPr>
          <p:cNvSpPr txBox="1"/>
          <p:nvPr/>
        </p:nvSpPr>
        <p:spPr>
          <a:xfrm>
            <a:off x="6096000" y="447764"/>
            <a:ext cx="4791075"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dirty="0" smtClean="0">
                <a:solidFill>
                  <a:srgbClr val="17385E"/>
                </a:solidFill>
                <a:latin typeface="Interstate" charset="0"/>
                <a:ea typeface="Interstate" charset="0"/>
                <a:cs typeface="Interstate" charset="0"/>
                <a:sym typeface="Quicksand"/>
              </a:rPr>
              <a:t>02. PRIMEROS PASOS</a:t>
            </a:r>
            <a:endParaRPr sz="1200" dirty="0">
              <a:solidFill>
                <a:srgbClr val="17385E"/>
              </a:solidFill>
              <a:latin typeface="Interstate" charset="0"/>
              <a:ea typeface="Interstate" charset="0"/>
              <a:cs typeface="Interstate" charset="0"/>
              <a:sym typeface="Quicksand"/>
            </a:endParaRPr>
          </a:p>
        </p:txBody>
      </p:sp>
      <p:cxnSp>
        <p:nvCxnSpPr>
          <p:cNvPr id="23"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577361"/>
            <a:ext cx="6462712" cy="17952"/>
          </a:xfrm>
          <a:prstGeom prst="line">
            <a:avLst/>
          </a:prstGeom>
          <a:ln>
            <a:solidFill>
              <a:srgbClr val="17385E"/>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p:nvPicPr>
        <p:blipFill>
          <a:blip r:embed="rId3"/>
          <a:stretch>
            <a:fillRect/>
          </a:stretch>
        </p:blipFill>
        <p:spPr>
          <a:xfrm>
            <a:off x="9867901" y="6035938"/>
            <a:ext cx="1628774" cy="347673"/>
          </a:xfrm>
          <a:prstGeom prst="rect">
            <a:avLst/>
          </a:prstGeom>
        </p:spPr>
      </p:pic>
      <p:cxnSp>
        <p:nvCxnSpPr>
          <p:cNvPr id="25"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6209774"/>
            <a:ext cx="8435227" cy="17953"/>
          </a:xfrm>
          <a:prstGeom prst="line">
            <a:avLst/>
          </a:prstGeom>
          <a:ln>
            <a:solidFill>
              <a:srgbClr val="17385E"/>
            </a:solidFill>
          </a:ln>
        </p:spPr>
        <p:style>
          <a:lnRef idx="1">
            <a:schemeClr val="accent1"/>
          </a:lnRef>
          <a:fillRef idx="0">
            <a:schemeClr val="accent1"/>
          </a:fillRef>
          <a:effectRef idx="0">
            <a:schemeClr val="accent1"/>
          </a:effectRef>
          <a:fontRef idx="minor">
            <a:schemeClr val="tx1"/>
          </a:fontRef>
        </p:style>
      </p:cxnSp>
      <p:pic>
        <p:nvPicPr>
          <p:cNvPr id="16" name="Imagen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3056" y="6093568"/>
            <a:ext cx="1429521" cy="341982"/>
          </a:xfrm>
          <a:prstGeom prst="rect">
            <a:avLst/>
          </a:prstGeom>
        </p:spPr>
      </p:pic>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4565" y="1101773"/>
            <a:ext cx="5482398" cy="4541790"/>
          </a:xfrm>
          <a:prstGeom prst="rect">
            <a:avLst/>
          </a:prstGeom>
        </p:spPr>
      </p:pic>
      <p:sp>
        <p:nvSpPr>
          <p:cNvPr id="15" name="Rectángulo 14"/>
          <p:cNvSpPr/>
          <p:nvPr/>
        </p:nvSpPr>
        <p:spPr>
          <a:xfrm>
            <a:off x="710384" y="4219049"/>
            <a:ext cx="3590154" cy="1569660"/>
          </a:xfrm>
          <a:prstGeom prst="rect">
            <a:avLst/>
          </a:prstGeom>
        </p:spPr>
        <p:txBody>
          <a:bodyPr wrap="square">
            <a:spAutoFit/>
          </a:bodyPr>
          <a:lstStyle/>
          <a:p>
            <a:r>
              <a:rPr lang="es-ES_tradnl" sz="1600" dirty="0" smtClean="0">
                <a:solidFill>
                  <a:srgbClr val="17385E"/>
                </a:solidFill>
                <a:latin typeface="Gilroy" charset="0"/>
                <a:ea typeface="Gilroy" charset="0"/>
                <a:cs typeface="Gilroy" charset="0"/>
              </a:rPr>
              <a:t>Una vez tengamos claro el mapa del sitio y las páginas que va a tener, podemos hacer un dibujo de como nos imágenes la estructura de cada página, para luego llevarla a </a:t>
            </a:r>
            <a:r>
              <a:rPr lang="es-ES_tradnl" sz="1600" dirty="0" err="1" smtClean="0">
                <a:solidFill>
                  <a:srgbClr val="17385E"/>
                </a:solidFill>
                <a:latin typeface="Gilroy" charset="0"/>
                <a:ea typeface="Gilroy" charset="0"/>
                <a:cs typeface="Gilroy" charset="0"/>
              </a:rPr>
              <a:t>WordPress</a:t>
            </a:r>
            <a:endParaRPr lang="es-ES_tradnl" sz="1600" dirty="0" smtClean="0">
              <a:solidFill>
                <a:srgbClr val="17385E"/>
              </a:solidFill>
              <a:latin typeface="Gilroy" charset="0"/>
              <a:ea typeface="Gilroy" charset="0"/>
              <a:cs typeface="Gilroy" charset="0"/>
            </a:endParaRPr>
          </a:p>
        </p:txBody>
      </p:sp>
    </p:spTree>
    <p:extLst>
      <p:ext uri="{BB962C8B-B14F-4D97-AF65-F5344CB8AC3E}">
        <p14:creationId xmlns:p14="http://schemas.microsoft.com/office/powerpoint/2010/main" val="11001932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7385E"/>
        </a:solidFill>
        <a:effectLst/>
      </p:bgPr>
    </p:bg>
    <p:spTree>
      <p:nvGrpSpPr>
        <p:cNvPr id="1" name=""/>
        <p:cNvGrpSpPr/>
        <p:nvPr/>
      </p:nvGrpSpPr>
      <p:grpSpPr>
        <a:xfrm>
          <a:off x="0" y="0"/>
          <a:ext cx="0" cy="0"/>
          <a:chOff x="0" y="0"/>
          <a:chExt cx="0" cy="0"/>
        </a:xfrm>
      </p:grpSpPr>
      <p:sp>
        <p:nvSpPr>
          <p:cNvPr id="2" name="Rectángulo 1"/>
          <p:cNvSpPr/>
          <p:nvPr/>
        </p:nvSpPr>
        <p:spPr>
          <a:xfrm>
            <a:off x="500063" y="508992"/>
            <a:ext cx="11129962" cy="5840016"/>
          </a:xfrm>
          <a:prstGeom prst="rect">
            <a:avLst/>
          </a:prstGeom>
          <a:solidFill>
            <a:srgbClr val="FFD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mtClean="0">
                <a:solidFill>
                  <a:srgbClr val="FFC000"/>
                </a:solidFill>
              </a:rPr>
              <a:t> </a:t>
            </a:r>
            <a:endParaRPr lang="es-ES_tradnl" dirty="0">
              <a:solidFill>
                <a:srgbClr val="FFC000"/>
              </a:solidFill>
            </a:endParaRPr>
          </a:p>
        </p:txBody>
      </p:sp>
      <p:sp>
        <p:nvSpPr>
          <p:cNvPr id="3" name="Title 3"/>
          <p:cNvSpPr txBox="1">
            <a:spLocks/>
          </p:cNvSpPr>
          <p:nvPr/>
        </p:nvSpPr>
        <p:spPr>
          <a:xfrm>
            <a:off x="909638" y="1123580"/>
            <a:ext cx="9861130" cy="19875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7600" b="1" spc="300" dirty="0" smtClean="0">
                <a:solidFill>
                  <a:srgbClr val="17385E"/>
                </a:solidFill>
                <a:latin typeface="Interstate" charset="0"/>
                <a:ea typeface="Interstate" charset="0"/>
                <a:cs typeface="Interstate" charset="0"/>
              </a:rPr>
              <a:t>GUÍA ESTILO</a:t>
            </a:r>
          </a:p>
          <a:p>
            <a:pPr>
              <a:lnSpc>
                <a:spcPct val="100000"/>
              </a:lnSpc>
            </a:pPr>
            <a:r>
              <a:rPr lang="es-ES" sz="7600" b="1" spc="300" dirty="0" smtClean="0">
                <a:solidFill>
                  <a:srgbClr val="17385E"/>
                </a:solidFill>
                <a:latin typeface="Interstate" charset="0"/>
                <a:ea typeface="Interstate" charset="0"/>
                <a:cs typeface="Interstate" charset="0"/>
              </a:rPr>
              <a:t>Y RECURSOS</a:t>
            </a:r>
            <a:endParaRPr lang="en-US" sz="7600" b="1" spc="300" dirty="0" smtClean="0">
              <a:solidFill>
                <a:srgbClr val="17385E"/>
              </a:solidFill>
              <a:latin typeface="Interstate" charset="0"/>
              <a:ea typeface="Interstate" charset="0"/>
              <a:cs typeface="Interstate" charset="0"/>
            </a:endParaRPr>
          </a:p>
        </p:txBody>
      </p:sp>
      <p:sp>
        <p:nvSpPr>
          <p:cNvPr id="4" name="Google Shape;64;p2"/>
          <p:cNvSpPr/>
          <p:nvPr/>
        </p:nvSpPr>
        <p:spPr>
          <a:xfrm>
            <a:off x="10770768" y="5409147"/>
            <a:ext cx="78581" cy="157162"/>
          </a:xfrm>
          <a:custGeom>
            <a:avLst/>
            <a:gdLst/>
            <a:ahLst/>
            <a:cxnLst/>
            <a:rect l="l" t="t" r="r" b="b"/>
            <a:pathLst>
              <a:path w="124460" h="248920" extrusionOk="0">
                <a:moveTo>
                  <a:pt x="0" y="0"/>
                </a:moveTo>
                <a:lnTo>
                  <a:pt x="124373" y="124373"/>
                </a:lnTo>
                <a:lnTo>
                  <a:pt x="0" y="248746"/>
                </a:lnTo>
              </a:path>
            </a:pathLst>
          </a:custGeom>
          <a:noFill/>
          <a:ln w="31750" cap="flat" cmpd="sng">
            <a:solidFill>
              <a:srgbClr val="17385E"/>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5" name="Google Shape;65;p2"/>
          <p:cNvSpPr/>
          <p:nvPr/>
        </p:nvSpPr>
        <p:spPr>
          <a:xfrm>
            <a:off x="10597834" y="5487728"/>
            <a:ext cx="234472" cy="45719"/>
          </a:xfrm>
          <a:custGeom>
            <a:avLst/>
            <a:gdLst/>
            <a:ahLst/>
            <a:cxnLst/>
            <a:rect l="l" t="t" r="r" b="b"/>
            <a:pathLst>
              <a:path w="410844" h="120000" extrusionOk="0">
                <a:moveTo>
                  <a:pt x="410406" y="0"/>
                </a:moveTo>
                <a:lnTo>
                  <a:pt x="0" y="0"/>
                </a:lnTo>
              </a:path>
            </a:pathLst>
          </a:custGeom>
          <a:noFill/>
          <a:ln w="31750" cap="flat" cmpd="sng">
            <a:solidFill>
              <a:srgbClr val="17385E"/>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6" name="Google Shape;66;p2"/>
          <p:cNvSpPr/>
          <p:nvPr/>
        </p:nvSpPr>
        <p:spPr>
          <a:xfrm>
            <a:off x="10459361" y="5220676"/>
            <a:ext cx="533245" cy="533245"/>
          </a:xfrm>
          <a:custGeom>
            <a:avLst/>
            <a:gdLst/>
            <a:ahLst/>
            <a:cxnLst/>
            <a:rect l="l" t="t" r="r" b="b"/>
            <a:pathLst>
              <a:path w="876300" h="876300" extrusionOk="0">
                <a:moveTo>
                  <a:pt x="875711" y="437850"/>
                </a:moveTo>
                <a:lnTo>
                  <a:pt x="873142" y="485560"/>
                </a:lnTo>
                <a:lnTo>
                  <a:pt x="865612" y="531781"/>
                </a:lnTo>
                <a:lnTo>
                  <a:pt x="853389" y="576247"/>
                </a:lnTo>
                <a:lnTo>
                  <a:pt x="836739" y="618691"/>
                </a:lnTo>
                <a:lnTo>
                  <a:pt x="815931" y="658845"/>
                </a:lnTo>
                <a:lnTo>
                  <a:pt x="791230" y="696442"/>
                </a:lnTo>
                <a:lnTo>
                  <a:pt x="762905" y="731215"/>
                </a:lnTo>
                <a:lnTo>
                  <a:pt x="731222" y="762898"/>
                </a:lnTo>
                <a:lnTo>
                  <a:pt x="696448" y="791223"/>
                </a:lnTo>
                <a:lnTo>
                  <a:pt x="658850" y="815923"/>
                </a:lnTo>
                <a:lnTo>
                  <a:pt x="618697" y="836731"/>
                </a:lnTo>
                <a:lnTo>
                  <a:pt x="576254" y="853379"/>
                </a:lnTo>
                <a:lnTo>
                  <a:pt x="531789" y="865602"/>
                </a:lnTo>
                <a:lnTo>
                  <a:pt x="485569" y="873131"/>
                </a:lnTo>
                <a:lnTo>
                  <a:pt x="437861" y="875701"/>
                </a:lnTo>
                <a:lnTo>
                  <a:pt x="390151" y="873131"/>
                </a:lnTo>
                <a:lnTo>
                  <a:pt x="343929" y="865602"/>
                </a:lnTo>
                <a:lnTo>
                  <a:pt x="299462" y="853379"/>
                </a:lnTo>
                <a:lnTo>
                  <a:pt x="257018" y="836731"/>
                </a:lnTo>
                <a:lnTo>
                  <a:pt x="216863" y="815923"/>
                </a:lnTo>
                <a:lnTo>
                  <a:pt x="179265" y="791223"/>
                </a:lnTo>
                <a:lnTo>
                  <a:pt x="144490" y="762898"/>
                </a:lnTo>
                <a:lnTo>
                  <a:pt x="112807" y="731215"/>
                </a:lnTo>
                <a:lnTo>
                  <a:pt x="84481" y="696442"/>
                </a:lnTo>
                <a:lnTo>
                  <a:pt x="59780" y="658845"/>
                </a:lnTo>
                <a:lnTo>
                  <a:pt x="38971" y="618691"/>
                </a:lnTo>
                <a:lnTo>
                  <a:pt x="22322" y="576247"/>
                </a:lnTo>
                <a:lnTo>
                  <a:pt x="10099" y="531781"/>
                </a:lnTo>
                <a:lnTo>
                  <a:pt x="2569" y="485560"/>
                </a:lnTo>
                <a:lnTo>
                  <a:pt x="0" y="437850"/>
                </a:lnTo>
                <a:lnTo>
                  <a:pt x="2569" y="390140"/>
                </a:lnTo>
                <a:lnTo>
                  <a:pt x="10099" y="343919"/>
                </a:lnTo>
                <a:lnTo>
                  <a:pt x="22322" y="299453"/>
                </a:lnTo>
                <a:lnTo>
                  <a:pt x="38971" y="257009"/>
                </a:lnTo>
                <a:lnTo>
                  <a:pt x="59780" y="216855"/>
                </a:lnTo>
                <a:lnTo>
                  <a:pt x="84481" y="179258"/>
                </a:lnTo>
                <a:lnTo>
                  <a:pt x="112807" y="144485"/>
                </a:lnTo>
                <a:lnTo>
                  <a:pt x="144490" y="112802"/>
                </a:lnTo>
                <a:lnTo>
                  <a:pt x="179265" y="84477"/>
                </a:lnTo>
                <a:lnTo>
                  <a:pt x="216863" y="59777"/>
                </a:lnTo>
                <a:lnTo>
                  <a:pt x="257018" y="38970"/>
                </a:lnTo>
                <a:lnTo>
                  <a:pt x="299462" y="22321"/>
                </a:lnTo>
                <a:lnTo>
                  <a:pt x="343929" y="10098"/>
                </a:lnTo>
                <a:lnTo>
                  <a:pt x="390151" y="2569"/>
                </a:lnTo>
                <a:lnTo>
                  <a:pt x="437861" y="0"/>
                </a:lnTo>
                <a:lnTo>
                  <a:pt x="485569" y="2569"/>
                </a:lnTo>
                <a:lnTo>
                  <a:pt x="531789" y="10098"/>
                </a:lnTo>
                <a:lnTo>
                  <a:pt x="576254" y="22321"/>
                </a:lnTo>
                <a:lnTo>
                  <a:pt x="618697" y="38970"/>
                </a:lnTo>
                <a:lnTo>
                  <a:pt x="658850" y="59777"/>
                </a:lnTo>
                <a:lnTo>
                  <a:pt x="696448" y="84477"/>
                </a:lnTo>
                <a:lnTo>
                  <a:pt x="731222" y="112802"/>
                </a:lnTo>
                <a:lnTo>
                  <a:pt x="762905" y="144485"/>
                </a:lnTo>
                <a:lnTo>
                  <a:pt x="791230" y="179258"/>
                </a:lnTo>
                <a:lnTo>
                  <a:pt x="815931" y="216855"/>
                </a:lnTo>
                <a:lnTo>
                  <a:pt x="836739" y="257009"/>
                </a:lnTo>
                <a:lnTo>
                  <a:pt x="853389" y="299453"/>
                </a:lnTo>
                <a:lnTo>
                  <a:pt x="865612" y="343919"/>
                </a:lnTo>
                <a:lnTo>
                  <a:pt x="873142" y="390140"/>
                </a:lnTo>
                <a:lnTo>
                  <a:pt x="875711" y="437850"/>
                </a:lnTo>
                <a:close/>
              </a:path>
            </a:pathLst>
          </a:custGeom>
          <a:noFill/>
          <a:ln w="31750" cap="flat" cmpd="sng">
            <a:solidFill>
              <a:srgbClr val="17385E"/>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0" name="Title 3"/>
          <p:cNvSpPr txBox="1">
            <a:spLocks/>
          </p:cNvSpPr>
          <p:nvPr/>
        </p:nvSpPr>
        <p:spPr>
          <a:xfrm>
            <a:off x="909637" y="5281871"/>
            <a:ext cx="8262937" cy="4574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5600" b="1" spc="300" dirty="0" smtClean="0">
                <a:solidFill>
                  <a:srgbClr val="17385E"/>
                </a:solidFill>
                <a:latin typeface="Interstate" charset="0"/>
                <a:ea typeface="Interstate" charset="0"/>
                <a:cs typeface="Interstate" charset="0"/>
              </a:rPr>
              <a:t>03</a:t>
            </a:r>
            <a:endParaRPr lang="en-GB" sz="5600" b="1" spc="300" dirty="0">
              <a:solidFill>
                <a:srgbClr val="17385E"/>
              </a:solidFill>
              <a:latin typeface="Interstate" charset="0"/>
              <a:ea typeface="Interstate" charset="0"/>
              <a:cs typeface="Interstate" charset="0"/>
            </a:endParaRPr>
          </a:p>
        </p:txBody>
      </p:sp>
      <p:sp>
        <p:nvSpPr>
          <p:cNvPr id="11" name="Rectángulo 10"/>
          <p:cNvSpPr/>
          <p:nvPr/>
        </p:nvSpPr>
        <p:spPr>
          <a:xfrm>
            <a:off x="2158954" y="5179504"/>
            <a:ext cx="7812180" cy="707886"/>
          </a:xfrm>
          <a:prstGeom prst="rect">
            <a:avLst/>
          </a:prstGeom>
        </p:spPr>
        <p:txBody>
          <a:bodyPr wrap="square">
            <a:spAutoFit/>
          </a:bodyPr>
          <a:lstStyle/>
          <a:p>
            <a:r>
              <a:rPr lang="es-ES_tradnl" sz="2000" dirty="0" smtClean="0">
                <a:solidFill>
                  <a:srgbClr val="17385E"/>
                </a:solidFill>
                <a:latin typeface="Gilroy" charset="0"/>
                <a:ea typeface="Gilroy" charset="0"/>
                <a:cs typeface="Gilroy" charset="0"/>
              </a:rPr>
              <a:t>En base a la marca que hemos ido construyendo en </a:t>
            </a:r>
            <a:r>
              <a:rPr lang="es-ES_tradnl" sz="2000" dirty="0" err="1" smtClean="0">
                <a:solidFill>
                  <a:srgbClr val="17385E"/>
                </a:solidFill>
                <a:latin typeface="Gilroy" charset="0"/>
                <a:ea typeface="Gilroy" charset="0"/>
                <a:cs typeface="Gilroy" charset="0"/>
              </a:rPr>
              <a:t>webinars</a:t>
            </a:r>
            <a:r>
              <a:rPr lang="es-ES_tradnl" sz="2000" dirty="0" smtClean="0">
                <a:solidFill>
                  <a:srgbClr val="17385E"/>
                </a:solidFill>
                <a:latin typeface="Gilroy" charset="0"/>
                <a:ea typeface="Gilroy" charset="0"/>
                <a:cs typeface="Gilroy" charset="0"/>
              </a:rPr>
              <a:t> anteriores vamos a realizar la guía de estilo de la web</a:t>
            </a:r>
            <a:endParaRPr lang="es-ES_tradnl" sz="2000" dirty="0" smtClean="0">
              <a:solidFill>
                <a:srgbClr val="17385E"/>
              </a:solidFill>
              <a:latin typeface="Gilroy" charset="0"/>
              <a:ea typeface="Gilroy" charset="0"/>
              <a:cs typeface="Gilroy" charset="0"/>
            </a:endParaRPr>
          </a:p>
        </p:txBody>
      </p:sp>
    </p:spTree>
    <p:extLst>
      <p:ext uri="{BB962C8B-B14F-4D97-AF65-F5344CB8AC3E}">
        <p14:creationId xmlns:p14="http://schemas.microsoft.com/office/powerpoint/2010/main" val="19424055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7385E"/>
        </a:solidFill>
        <a:effectLst/>
      </p:bgPr>
    </p:bg>
    <p:spTree>
      <p:nvGrpSpPr>
        <p:cNvPr id="1" name=""/>
        <p:cNvGrpSpPr/>
        <p:nvPr/>
      </p:nvGrpSpPr>
      <p:grpSpPr>
        <a:xfrm>
          <a:off x="0" y="0"/>
          <a:ext cx="0" cy="0"/>
          <a:chOff x="0" y="0"/>
          <a:chExt cx="0" cy="0"/>
        </a:xfrm>
      </p:grpSpPr>
      <p:grpSp>
        <p:nvGrpSpPr>
          <p:cNvPr id="6" name="Group 20">
            <a:extLst>
              <a:ext uri="{FF2B5EF4-FFF2-40B4-BE49-F238E27FC236}">
                <a16:creationId xmlns="" xmlns:a16="http://schemas.microsoft.com/office/drawing/2014/main" id="{19F379E5-33AF-F936-7628-335D84004E24}"/>
              </a:ext>
            </a:extLst>
          </p:cNvPr>
          <p:cNvGrpSpPr/>
          <p:nvPr/>
        </p:nvGrpSpPr>
        <p:grpSpPr>
          <a:xfrm>
            <a:off x="11299155" y="503765"/>
            <a:ext cx="197520" cy="142863"/>
            <a:chOff x="11206955" y="786981"/>
            <a:chExt cx="289720" cy="209550"/>
          </a:xfrm>
        </p:grpSpPr>
        <p:cxnSp>
          <p:nvCxnSpPr>
            <p:cNvPr id="7" name="Straight Connector 21">
              <a:extLst>
                <a:ext uri="{FF2B5EF4-FFF2-40B4-BE49-F238E27FC236}">
                  <a16:creationId xmlns="" xmlns:a16="http://schemas.microsoft.com/office/drawing/2014/main" id="{7C11DD8C-0CB8-C9EE-9C06-E8D57B6CDCCA}"/>
                </a:ext>
              </a:extLst>
            </p:cNvPr>
            <p:cNvCxnSpPr/>
            <p:nvPr/>
          </p:nvCxnSpPr>
          <p:spPr>
            <a:xfrm>
              <a:off x="11206955" y="894931"/>
              <a:ext cx="2897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22">
              <a:extLst>
                <a:ext uri="{FF2B5EF4-FFF2-40B4-BE49-F238E27FC236}">
                  <a16:creationId xmlns="" xmlns:a16="http://schemas.microsoft.com/office/drawing/2014/main" id="{4487E6E1-411D-D430-035E-FDE080638204}"/>
                </a:ext>
              </a:extLst>
            </p:cNvPr>
            <p:cNvCxnSpPr/>
            <p:nvPr/>
          </p:nvCxnSpPr>
          <p:spPr>
            <a:xfrm>
              <a:off x="11206955" y="786981"/>
              <a:ext cx="2897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23">
              <a:extLst>
                <a:ext uri="{FF2B5EF4-FFF2-40B4-BE49-F238E27FC236}">
                  <a16:creationId xmlns="" xmlns:a16="http://schemas.microsoft.com/office/drawing/2014/main" id="{8E4FE027-BFDA-0E6E-7E10-D51F8A61F6EE}"/>
                </a:ext>
              </a:extLst>
            </p:cNvPr>
            <p:cNvCxnSpPr/>
            <p:nvPr/>
          </p:nvCxnSpPr>
          <p:spPr>
            <a:xfrm>
              <a:off x="11206955" y="996531"/>
              <a:ext cx="2897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Google Shape;182;p22">
            <a:extLst>
              <a:ext uri="{FF2B5EF4-FFF2-40B4-BE49-F238E27FC236}">
                <a16:creationId xmlns="" xmlns:a16="http://schemas.microsoft.com/office/drawing/2014/main" id="{5E1A05FD-8C2F-481B-1423-FEC88B2F1BF9}"/>
              </a:ext>
            </a:extLst>
          </p:cNvPr>
          <p:cNvSpPr txBox="1"/>
          <p:nvPr/>
        </p:nvSpPr>
        <p:spPr>
          <a:xfrm>
            <a:off x="6096000" y="447764"/>
            <a:ext cx="4791075"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dirty="0" smtClean="0">
                <a:solidFill>
                  <a:schemeClr val="bg1"/>
                </a:solidFill>
                <a:latin typeface="Interstate" charset="0"/>
                <a:ea typeface="Interstate" charset="0"/>
                <a:cs typeface="Interstate" charset="0"/>
                <a:sym typeface="Quicksand"/>
              </a:rPr>
              <a:t>03. GUÍA DE ESTILO Y RECURSOS</a:t>
            </a:r>
            <a:endParaRPr sz="1200" dirty="0">
              <a:solidFill>
                <a:schemeClr val="bg1"/>
              </a:solidFill>
              <a:latin typeface="Interstate" charset="0"/>
              <a:ea typeface="Interstate" charset="0"/>
              <a:cs typeface="Interstate" charset="0"/>
              <a:sym typeface="Quicksand"/>
            </a:endParaRPr>
          </a:p>
        </p:txBody>
      </p:sp>
      <p:cxnSp>
        <p:nvCxnSpPr>
          <p:cNvPr id="12"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577361"/>
            <a:ext cx="6462712" cy="179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6209774"/>
            <a:ext cx="8435227" cy="179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itle 3"/>
          <p:cNvSpPr txBox="1">
            <a:spLocks/>
          </p:cNvSpPr>
          <p:nvPr/>
        </p:nvSpPr>
        <p:spPr>
          <a:xfrm>
            <a:off x="695326" y="1763282"/>
            <a:ext cx="10906124" cy="3337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3600" b="1" spc="300" dirty="0" smtClean="0">
                <a:solidFill>
                  <a:srgbClr val="FFD579"/>
                </a:solidFill>
                <a:latin typeface="Interstate" charset="0"/>
                <a:ea typeface="Interstate" charset="0"/>
                <a:cs typeface="Interstate" charset="0"/>
              </a:rPr>
              <a:t>QUE VAMOS A TENER EN CUENTA</a:t>
            </a:r>
          </a:p>
          <a:p>
            <a:pPr>
              <a:lnSpc>
                <a:spcPct val="100000"/>
              </a:lnSpc>
            </a:pPr>
            <a:endParaRPr lang="es-ES" sz="3000" b="1" spc="300" dirty="0">
              <a:solidFill>
                <a:srgbClr val="FFD579"/>
              </a:solidFill>
              <a:latin typeface="Interstate" charset="0"/>
              <a:ea typeface="Interstate" charset="0"/>
              <a:cs typeface="Interstate" charset="0"/>
            </a:endParaRPr>
          </a:p>
          <a:p>
            <a:pPr marL="285750" indent="-285750">
              <a:lnSpc>
                <a:spcPct val="100000"/>
              </a:lnSpc>
              <a:buFontTx/>
              <a:buChar char="-"/>
            </a:pPr>
            <a:r>
              <a:rPr lang="es-ES" sz="3000" b="1" spc="300" dirty="0" smtClean="0">
                <a:solidFill>
                  <a:srgbClr val="FFD579"/>
                </a:solidFill>
                <a:latin typeface="Gilroy" charset="0"/>
                <a:ea typeface="Gilroy" charset="0"/>
                <a:cs typeface="Gilroy" charset="0"/>
              </a:rPr>
              <a:t>El logotipo (</a:t>
            </a:r>
            <a:r>
              <a:rPr lang="es-ES" sz="3000" b="1" spc="300" dirty="0" err="1" smtClean="0">
                <a:solidFill>
                  <a:srgbClr val="FFD579"/>
                </a:solidFill>
                <a:latin typeface="Gilroy" charset="0"/>
                <a:ea typeface="Gilroy" charset="0"/>
                <a:cs typeface="Gilroy" charset="0"/>
              </a:rPr>
              <a:t>svg</a:t>
            </a:r>
            <a:r>
              <a:rPr lang="es-ES" sz="3000" b="1" spc="300" dirty="0" smtClean="0">
                <a:solidFill>
                  <a:srgbClr val="FFD579"/>
                </a:solidFill>
                <a:latin typeface="Gilroy" charset="0"/>
                <a:ea typeface="Gilroy" charset="0"/>
                <a:cs typeface="Gilroy" charset="0"/>
              </a:rPr>
              <a:t> o </a:t>
            </a:r>
            <a:r>
              <a:rPr lang="es-ES" sz="3000" b="1" spc="300" dirty="0" err="1" smtClean="0">
                <a:solidFill>
                  <a:srgbClr val="FFD579"/>
                </a:solidFill>
                <a:latin typeface="Gilroy" charset="0"/>
                <a:ea typeface="Gilroy" charset="0"/>
                <a:cs typeface="Gilroy" charset="0"/>
              </a:rPr>
              <a:t>png</a:t>
            </a:r>
            <a:r>
              <a:rPr lang="es-ES" sz="3000" b="1" spc="300" dirty="0" smtClean="0">
                <a:solidFill>
                  <a:srgbClr val="FFD579"/>
                </a:solidFill>
                <a:latin typeface="Gilroy" charset="0"/>
                <a:ea typeface="Gilroy" charset="0"/>
                <a:cs typeface="Gilroy" charset="0"/>
              </a:rPr>
              <a:t>)</a:t>
            </a:r>
          </a:p>
          <a:p>
            <a:pPr marL="285750" indent="-285750">
              <a:lnSpc>
                <a:spcPct val="100000"/>
              </a:lnSpc>
              <a:buFontTx/>
              <a:buChar char="-"/>
            </a:pPr>
            <a:r>
              <a:rPr lang="es-ES" sz="3000" b="1" spc="300" dirty="0" smtClean="0">
                <a:solidFill>
                  <a:srgbClr val="FFD579"/>
                </a:solidFill>
                <a:latin typeface="Gilroy" charset="0"/>
                <a:ea typeface="Gilroy" charset="0"/>
                <a:cs typeface="Gilroy" charset="0"/>
              </a:rPr>
              <a:t>Tipografía (acordes con la marca)</a:t>
            </a:r>
          </a:p>
          <a:p>
            <a:pPr marL="285750" indent="-285750">
              <a:lnSpc>
                <a:spcPct val="100000"/>
              </a:lnSpc>
              <a:buFontTx/>
              <a:buChar char="-"/>
            </a:pPr>
            <a:r>
              <a:rPr lang="es-ES" sz="3000" b="1" spc="300" dirty="0" smtClean="0">
                <a:solidFill>
                  <a:srgbClr val="FFD579"/>
                </a:solidFill>
                <a:latin typeface="Gilroy" charset="0"/>
                <a:ea typeface="Gilroy" charset="0"/>
                <a:cs typeface="Gilroy" charset="0"/>
              </a:rPr>
              <a:t>Colores (paleta que escogimos para la marca)</a:t>
            </a:r>
          </a:p>
          <a:p>
            <a:pPr marL="285750" indent="-285750">
              <a:lnSpc>
                <a:spcPct val="100000"/>
              </a:lnSpc>
              <a:buFontTx/>
              <a:buChar char="-"/>
            </a:pPr>
            <a:r>
              <a:rPr lang="es-ES" sz="3000" b="1" spc="300" dirty="0" smtClean="0">
                <a:solidFill>
                  <a:srgbClr val="FFD579"/>
                </a:solidFill>
                <a:latin typeface="Gilroy" charset="0"/>
                <a:ea typeface="Gilroy" charset="0"/>
                <a:cs typeface="Gilroy" charset="0"/>
              </a:rPr>
              <a:t>Iconos (si son necesarios)</a:t>
            </a:r>
          </a:p>
          <a:p>
            <a:pPr marL="285750" indent="-285750">
              <a:lnSpc>
                <a:spcPct val="100000"/>
              </a:lnSpc>
              <a:buFontTx/>
              <a:buChar char="-"/>
            </a:pPr>
            <a:r>
              <a:rPr lang="es-ES" sz="3000" b="1" spc="300" dirty="0" smtClean="0">
                <a:solidFill>
                  <a:srgbClr val="FFD579"/>
                </a:solidFill>
                <a:latin typeface="Gilroy" charset="0"/>
                <a:ea typeface="Gilroy" charset="0"/>
                <a:cs typeface="Gilroy" charset="0"/>
              </a:rPr>
              <a:t>Fotografía / Vídeo</a:t>
            </a:r>
          </a:p>
          <a:p>
            <a:pPr marL="285750" indent="-285750">
              <a:lnSpc>
                <a:spcPct val="100000"/>
              </a:lnSpc>
              <a:buFontTx/>
              <a:buChar char="-"/>
            </a:pPr>
            <a:endParaRPr lang="es-ES" sz="3000" b="1" spc="300" dirty="0" smtClean="0">
              <a:solidFill>
                <a:srgbClr val="FFD579"/>
              </a:solidFill>
              <a:latin typeface="Gilroy" charset="0"/>
              <a:ea typeface="Gilroy" charset="0"/>
              <a:cs typeface="Gilroy" charset="0"/>
            </a:endParaRPr>
          </a:p>
        </p:txBody>
      </p:sp>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7372" y="6077039"/>
            <a:ext cx="1239303" cy="306572"/>
          </a:xfrm>
          <a:prstGeom prst="rect">
            <a:avLst/>
          </a:prstGeom>
        </p:spPr>
      </p:pic>
    </p:spTree>
    <p:extLst>
      <p:ext uri="{BB962C8B-B14F-4D97-AF65-F5344CB8AC3E}">
        <p14:creationId xmlns:p14="http://schemas.microsoft.com/office/powerpoint/2010/main" val="14500809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7385E"/>
        </a:solidFill>
        <a:effectLst/>
      </p:bgPr>
    </p:bg>
    <p:spTree>
      <p:nvGrpSpPr>
        <p:cNvPr id="1" name=""/>
        <p:cNvGrpSpPr/>
        <p:nvPr/>
      </p:nvGrpSpPr>
      <p:grpSpPr>
        <a:xfrm>
          <a:off x="0" y="0"/>
          <a:ext cx="0" cy="0"/>
          <a:chOff x="0" y="0"/>
          <a:chExt cx="0" cy="0"/>
        </a:xfrm>
      </p:grpSpPr>
      <p:grpSp>
        <p:nvGrpSpPr>
          <p:cNvPr id="6" name="Group 20">
            <a:extLst>
              <a:ext uri="{FF2B5EF4-FFF2-40B4-BE49-F238E27FC236}">
                <a16:creationId xmlns="" xmlns:a16="http://schemas.microsoft.com/office/drawing/2014/main" id="{19F379E5-33AF-F936-7628-335D84004E24}"/>
              </a:ext>
            </a:extLst>
          </p:cNvPr>
          <p:cNvGrpSpPr/>
          <p:nvPr/>
        </p:nvGrpSpPr>
        <p:grpSpPr>
          <a:xfrm>
            <a:off x="11299155" y="503765"/>
            <a:ext cx="197520" cy="142863"/>
            <a:chOff x="11206955" y="786981"/>
            <a:chExt cx="289720" cy="209550"/>
          </a:xfrm>
        </p:grpSpPr>
        <p:cxnSp>
          <p:nvCxnSpPr>
            <p:cNvPr id="7" name="Straight Connector 21">
              <a:extLst>
                <a:ext uri="{FF2B5EF4-FFF2-40B4-BE49-F238E27FC236}">
                  <a16:creationId xmlns="" xmlns:a16="http://schemas.microsoft.com/office/drawing/2014/main" id="{7C11DD8C-0CB8-C9EE-9C06-E8D57B6CDCCA}"/>
                </a:ext>
              </a:extLst>
            </p:cNvPr>
            <p:cNvCxnSpPr/>
            <p:nvPr/>
          </p:nvCxnSpPr>
          <p:spPr>
            <a:xfrm>
              <a:off x="11206955" y="894931"/>
              <a:ext cx="2897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22">
              <a:extLst>
                <a:ext uri="{FF2B5EF4-FFF2-40B4-BE49-F238E27FC236}">
                  <a16:creationId xmlns="" xmlns:a16="http://schemas.microsoft.com/office/drawing/2014/main" id="{4487E6E1-411D-D430-035E-FDE080638204}"/>
                </a:ext>
              </a:extLst>
            </p:cNvPr>
            <p:cNvCxnSpPr/>
            <p:nvPr/>
          </p:nvCxnSpPr>
          <p:spPr>
            <a:xfrm>
              <a:off x="11206955" y="786981"/>
              <a:ext cx="2897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23">
              <a:extLst>
                <a:ext uri="{FF2B5EF4-FFF2-40B4-BE49-F238E27FC236}">
                  <a16:creationId xmlns="" xmlns:a16="http://schemas.microsoft.com/office/drawing/2014/main" id="{8E4FE027-BFDA-0E6E-7E10-D51F8A61F6EE}"/>
                </a:ext>
              </a:extLst>
            </p:cNvPr>
            <p:cNvCxnSpPr/>
            <p:nvPr/>
          </p:nvCxnSpPr>
          <p:spPr>
            <a:xfrm>
              <a:off x="11206955" y="996531"/>
              <a:ext cx="2897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577361"/>
            <a:ext cx="6462712" cy="179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6209774"/>
            <a:ext cx="8435227" cy="179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itle 3"/>
          <p:cNvSpPr txBox="1">
            <a:spLocks/>
          </p:cNvSpPr>
          <p:nvPr/>
        </p:nvSpPr>
        <p:spPr>
          <a:xfrm>
            <a:off x="695326" y="2020457"/>
            <a:ext cx="10906124" cy="289444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3600" b="1" spc="300" dirty="0" smtClean="0">
                <a:solidFill>
                  <a:srgbClr val="FFD579"/>
                </a:solidFill>
                <a:latin typeface="Interstate" charset="0"/>
                <a:ea typeface="Interstate" charset="0"/>
                <a:cs typeface="Interstate" charset="0"/>
              </a:rPr>
              <a:t>TIPOGRAFÍA</a:t>
            </a:r>
            <a:endParaRPr lang="es-ES" sz="3000" b="1" spc="300" dirty="0">
              <a:solidFill>
                <a:srgbClr val="FFD579"/>
              </a:solidFill>
              <a:latin typeface="Interstate" charset="0"/>
              <a:ea typeface="Interstate" charset="0"/>
              <a:cs typeface="Interstate" charset="0"/>
            </a:endParaRPr>
          </a:p>
          <a:p>
            <a:pPr>
              <a:lnSpc>
                <a:spcPct val="100000"/>
              </a:lnSpc>
            </a:pPr>
            <a:endParaRPr lang="es-ES" sz="3000" b="1" spc="300" dirty="0">
              <a:solidFill>
                <a:srgbClr val="FFD579"/>
              </a:solidFill>
              <a:latin typeface="Interstate" charset="0"/>
              <a:ea typeface="Interstate" charset="0"/>
              <a:cs typeface="Interstate" charset="0"/>
            </a:endParaRPr>
          </a:p>
          <a:p>
            <a:pPr>
              <a:lnSpc>
                <a:spcPct val="100000"/>
              </a:lnSpc>
            </a:pPr>
            <a:r>
              <a:rPr lang="es-ES" sz="3000" b="1" spc="300" dirty="0" smtClean="0">
                <a:solidFill>
                  <a:srgbClr val="FFD579"/>
                </a:solidFill>
                <a:latin typeface="Gilroy" charset="0"/>
                <a:ea typeface="Gilroy" charset="0"/>
                <a:cs typeface="Gilroy" charset="0"/>
              </a:rPr>
              <a:t>En </a:t>
            </a:r>
            <a:r>
              <a:rPr lang="es-ES" sz="3000" b="1" spc="300" dirty="0" err="1" smtClean="0">
                <a:solidFill>
                  <a:srgbClr val="FFD579"/>
                </a:solidFill>
                <a:latin typeface="Gilroy" charset="0"/>
                <a:ea typeface="Gilroy" charset="0"/>
                <a:cs typeface="Gilroy" charset="0"/>
              </a:rPr>
              <a:t>WordPress</a:t>
            </a:r>
            <a:r>
              <a:rPr lang="es-ES" sz="3000" b="1" spc="300" dirty="0" smtClean="0">
                <a:solidFill>
                  <a:srgbClr val="FFD579"/>
                </a:solidFill>
                <a:latin typeface="Gilroy" charset="0"/>
                <a:ea typeface="Gilroy" charset="0"/>
                <a:cs typeface="Gilroy" charset="0"/>
              </a:rPr>
              <a:t> funciona muy bien el directorio de Google </a:t>
            </a:r>
            <a:r>
              <a:rPr lang="es-ES" sz="3000" b="1" spc="300" dirty="0" err="1" smtClean="0">
                <a:solidFill>
                  <a:srgbClr val="FFD579"/>
                </a:solidFill>
                <a:latin typeface="Gilroy" charset="0"/>
                <a:ea typeface="Gilroy" charset="0"/>
                <a:cs typeface="Gilroy" charset="0"/>
              </a:rPr>
              <a:t>Fonts</a:t>
            </a:r>
            <a:endParaRPr lang="es-ES" sz="3000" b="1" spc="300" dirty="0" smtClean="0">
              <a:solidFill>
                <a:srgbClr val="FFD579"/>
              </a:solidFill>
              <a:latin typeface="Gilroy" charset="0"/>
              <a:ea typeface="Gilroy" charset="0"/>
              <a:cs typeface="Gilroy" charset="0"/>
            </a:endParaRPr>
          </a:p>
          <a:p>
            <a:pPr>
              <a:lnSpc>
                <a:spcPct val="100000"/>
              </a:lnSpc>
            </a:pPr>
            <a:endParaRPr lang="es-ES" sz="3000" b="1" spc="300" dirty="0">
              <a:solidFill>
                <a:srgbClr val="D3A9F8"/>
              </a:solidFill>
              <a:latin typeface="Gilroy" charset="0"/>
              <a:ea typeface="Gilroy" charset="0"/>
              <a:cs typeface="Gilroy" charset="0"/>
            </a:endParaRPr>
          </a:p>
          <a:p>
            <a:r>
              <a:rPr lang="es-ES_tradnl" sz="1600" b="1" dirty="0" smtClean="0">
                <a:solidFill>
                  <a:schemeClr val="bg1"/>
                </a:solidFill>
                <a:latin typeface="Gilroy" charset="0"/>
                <a:ea typeface="Gilroy" charset="0"/>
                <a:cs typeface="Gilroy" charset="0"/>
              </a:rPr>
              <a:t>Google </a:t>
            </a:r>
            <a:r>
              <a:rPr lang="es-ES_tradnl" sz="1600" b="1" dirty="0" err="1" smtClean="0">
                <a:solidFill>
                  <a:schemeClr val="bg1"/>
                </a:solidFill>
                <a:latin typeface="Gilroy" charset="0"/>
                <a:ea typeface="Gilroy" charset="0"/>
                <a:cs typeface="Gilroy" charset="0"/>
              </a:rPr>
              <a:t>Fonts</a:t>
            </a:r>
            <a:r>
              <a:rPr lang="es-ES_tradnl" sz="1600" b="1" dirty="0" smtClean="0">
                <a:solidFill>
                  <a:schemeClr val="bg1"/>
                </a:solidFill>
                <a:latin typeface="Gilroy" charset="0"/>
                <a:ea typeface="Gilroy" charset="0"/>
                <a:cs typeface="Gilroy" charset="0"/>
              </a:rPr>
              <a:t> </a:t>
            </a:r>
            <a:r>
              <a:rPr lang="es-ES_tradnl" sz="1600" dirty="0">
                <a:solidFill>
                  <a:schemeClr val="bg1"/>
                </a:solidFill>
                <a:latin typeface="Gilroy" charset="0"/>
                <a:ea typeface="Gilroy" charset="0"/>
                <a:cs typeface="Gilroy" charset="0"/>
              </a:rPr>
              <a:t>- </a:t>
            </a:r>
            <a:r>
              <a:rPr lang="es-ES_tradnl" sz="1600" dirty="0">
                <a:solidFill>
                  <a:schemeClr val="bg1"/>
                </a:solidFill>
                <a:latin typeface="Gilroy" charset="0"/>
                <a:ea typeface="Gilroy" charset="0"/>
                <a:cs typeface="Gilroy" charset="0"/>
                <a:hlinkClick r:id="rId3"/>
              </a:rPr>
              <a:t>https://fonts.google.com</a:t>
            </a:r>
            <a:r>
              <a:rPr lang="es-ES_tradnl" sz="1600" dirty="0" smtClean="0">
                <a:solidFill>
                  <a:schemeClr val="bg1"/>
                </a:solidFill>
                <a:latin typeface="Gilroy" charset="0"/>
                <a:ea typeface="Gilroy" charset="0"/>
                <a:cs typeface="Gilroy" charset="0"/>
                <a:hlinkClick r:id="rId3"/>
              </a:rPr>
              <a:t>/</a:t>
            </a:r>
            <a:endParaRPr lang="es-ES_tradnl" sz="1600" dirty="0" smtClean="0">
              <a:solidFill>
                <a:schemeClr val="bg1"/>
              </a:solidFill>
              <a:latin typeface="Gilroy" charset="0"/>
              <a:ea typeface="Gilroy" charset="0"/>
              <a:cs typeface="Gilroy" charset="0"/>
            </a:endParaRPr>
          </a:p>
          <a:p>
            <a:r>
              <a:rPr lang="es-ES_tradnl" sz="1600" dirty="0" smtClean="0">
                <a:solidFill>
                  <a:schemeClr val="bg1"/>
                </a:solidFill>
                <a:latin typeface="Gilroy" charset="0"/>
                <a:ea typeface="Gilroy" charset="0"/>
                <a:cs typeface="Gilroy" charset="0"/>
              </a:rPr>
              <a:t>Se pueden seleccionar desde la instalación de </a:t>
            </a:r>
            <a:r>
              <a:rPr lang="es-ES_tradnl" sz="1600" dirty="0" err="1" smtClean="0">
                <a:solidFill>
                  <a:schemeClr val="bg1"/>
                </a:solidFill>
                <a:latin typeface="Gilroy" charset="0"/>
                <a:ea typeface="Gilroy" charset="0"/>
                <a:cs typeface="Gilroy" charset="0"/>
              </a:rPr>
              <a:t>WordPress</a:t>
            </a:r>
            <a:endParaRPr lang="es-ES_tradnl" sz="1600" dirty="0">
              <a:solidFill>
                <a:schemeClr val="bg1"/>
              </a:solidFill>
              <a:latin typeface="Gilroy" charset="0"/>
              <a:ea typeface="Gilroy" charset="0"/>
              <a:cs typeface="Gilroy" charset="0"/>
            </a:endParaRPr>
          </a:p>
        </p:txBody>
      </p:sp>
      <p:pic>
        <p:nvPicPr>
          <p:cNvPr id="13" name="Imagen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7372" y="6077039"/>
            <a:ext cx="1239303" cy="306572"/>
          </a:xfrm>
          <a:prstGeom prst="rect">
            <a:avLst/>
          </a:prstGeom>
        </p:spPr>
      </p:pic>
      <p:sp>
        <p:nvSpPr>
          <p:cNvPr id="14" name="Google Shape;182;p22">
            <a:extLst>
              <a:ext uri="{FF2B5EF4-FFF2-40B4-BE49-F238E27FC236}">
                <a16:creationId xmlns="" xmlns:a16="http://schemas.microsoft.com/office/drawing/2014/main" id="{5E1A05FD-8C2F-481B-1423-FEC88B2F1BF9}"/>
              </a:ext>
            </a:extLst>
          </p:cNvPr>
          <p:cNvSpPr txBox="1"/>
          <p:nvPr/>
        </p:nvSpPr>
        <p:spPr>
          <a:xfrm>
            <a:off x="6096000" y="447764"/>
            <a:ext cx="4791075"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dirty="0" smtClean="0">
                <a:solidFill>
                  <a:schemeClr val="bg1"/>
                </a:solidFill>
                <a:latin typeface="Interstate" charset="0"/>
                <a:ea typeface="Interstate" charset="0"/>
                <a:cs typeface="Interstate" charset="0"/>
                <a:sym typeface="Quicksand"/>
              </a:rPr>
              <a:t>03. </a:t>
            </a:r>
            <a:r>
              <a:rPr lang="en-US" sz="1200" smtClean="0">
                <a:solidFill>
                  <a:schemeClr val="bg1"/>
                </a:solidFill>
                <a:latin typeface="Interstate" charset="0"/>
                <a:ea typeface="Interstate" charset="0"/>
                <a:cs typeface="Interstate" charset="0"/>
                <a:sym typeface="Quicksand"/>
              </a:rPr>
              <a:t>GUÍA DE ESTILO Y RECURSOS</a:t>
            </a:r>
            <a:endParaRPr sz="1200" dirty="0">
              <a:solidFill>
                <a:schemeClr val="bg1"/>
              </a:solidFill>
              <a:latin typeface="Interstate" charset="0"/>
              <a:ea typeface="Interstate" charset="0"/>
              <a:cs typeface="Interstate" charset="0"/>
              <a:sym typeface="Quicksand"/>
            </a:endParaRPr>
          </a:p>
        </p:txBody>
      </p:sp>
    </p:spTree>
    <p:extLst>
      <p:ext uri="{BB962C8B-B14F-4D97-AF65-F5344CB8AC3E}">
        <p14:creationId xmlns:p14="http://schemas.microsoft.com/office/powerpoint/2010/main" val="9672189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7385E"/>
        </a:solidFill>
        <a:effectLst/>
      </p:bgPr>
    </p:bg>
    <p:spTree>
      <p:nvGrpSpPr>
        <p:cNvPr id="1" name=""/>
        <p:cNvGrpSpPr/>
        <p:nvPr/>
      </p:nvGrpSpPr>
      <p:grpSpPr>
        <a:xfrm>
          <a:off x="0" y="0"/>
          <a:ext cx="0" cy="0"/>
          <a:chOff x="0" y="0"/>
          <a:chExt cx="0" cy="0"/>
        </a:xfrm>
      </p:grpSpPr>
      <p:sp>
        <p:nvSpPr>
          <p:cNvPr id="2" name="Rectángulo 1"/>
          <p:cNvSpPr/>
          <p:nvPr/>
        </p:nvSpPr>
        <p:spPr>
          <a:xfrm>
            <a:off x="500063" y="508992"/>
            <a:ext cx="11129962" cy="5840016"/>
          </a:xfrm>
          <a:prstGeom prst="rect">
            <a:avLst/>
          </a:prstGeom>
          <a:solidFill>
            <a:srgbClr val="17D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mtClean="0"/>
              <a:t> </a:t>
            </a:r>
            <a:endParaRPr lang="es-ES_tradnl" dirty="0"/>
          </a:p>
        </p:txBody>
      </p:sp>
      <p:sp>
        <p:nvSpPr>
          <p:cNvPr id="3" name="Title 3"/>
          <p:cNvSpPr txBox="1">
            <a:spLocks/>
          </p:cNvSpPr>
          <p:nvPr/>
        </p:nvSpPr>
        <p:spPr>
          <a:xfrm>
            <a:off x="909638" y="1123580"/>
            <a:ext cx="8262937" cy="198755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7600" b="1" spc="300" dirty="0" smtClean="0">
                <a:solidFill>
                  <a:srgbClr val="17385E"/>
                </a:solidFill>
                <a:latin typeface="Interstate" charset="0"/>
                <a:ea typeface="Interstate" charset="0"/>
                <a:cs typeface="Interstate" charset="0"/>
              </a:rPr>
              <a:t>PLATAFORMAS</a:t>
            </a:r>
            <a:endParaRPr lang="en-GB" sz="7600" b="1" spc="300" dirty="0">
              <a:solidFill>
                <a:srgbClr val="17385E"/>
              </a:solidFill>
              <a:latin typeface="Interstate" charset="0"/>
              <a:ea typeface="Interstate" charset="0"/>
              <a:cs typeface="Interstate" charset="0"/>
            </a:endParaRPr>
          </a:p>
        </p:txBody>
      </p:sp>
      <p:sp>
        <p:nvSpPr>
          <p:cNvPr id="4" name="Google Shape;64;p2"/>
          <p:cNvSpPr/>
          <p:nvPr/>
        </p:nvSpPr>
        <p:spPr>
          <a:xfrm>
            <a:off x="10770768" y="5409147"/>
            <a:ext cx="78581" cy="157162"/>
          </a:xfrm>
          <a:custGeom>
            <a:avLst/>
            <a:gdLst/>
            <a:ahLst/>
            <a:cxnLst/>
            <a:rect l="l" t="t" r="r" b="b"/>
            <a:pathLst>
              <a:path w="124460" h="248920" extrusionOk="0">
                <a:moveTo>
                  <a:pt x="0" y="0"/>
                </a:moveTo>
                <a:lnTo>
                  <a:pt x="124373" y="124373"/>
                </a:lnTo>
                <a:lnTo>
                  <a:pt x="0" y="248746"/>
                </a:lnTo>
              </a:path>
            </a:pathLst>
          </a:custGeom>
          <a:noFill/>
          <a:ln w="31750" cap="flat" cmpd="sng">
            <a:solidFill>
              <a:srgbClr val="17385E"/>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5" name="Google Shape;65;p2"/>
          <p:cNvSpPr/>
          <p:nvPr/>
        </p:nvSpPr>
        <p:spPr>
          <a:xfrm>
            <a:off x="10597834" y="5487728"/>
            <a:ext cx="234472" cy="45719"/>
          </a:xfrm>
          <a:custGeom>
            <a:avLst/>
            <a:gdLst/>
            <a:ahLst/>
            <a:cxnLst/>
            <a:rect l="l" t="t" r="r" b="b"/>
            <a:pathLst>
              <a:path w="410844" h="120000" extrusionOk="0">
                <a:moveTo>
                  <a:pt x="410406" y="0"/>
                </a:moveTo>
                <a:lnTo>
                  <a:pt x="0" y="0"/>
                </a:lnTo>
              </a:path>
            </a:pathLst>
          </a:custGeom>
          <a:noFill/>
          <a:ln w="31750" cap="flat" cmpd="sng">
            <a:solidFill>
              <a:srgbClr val="17385E"/>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6" name="Google Shape;66;p2"/>
          <p:cNvSpPr/>
          <p:nvPr/>
        </p:nvSpPr>
        <p:spPr>
          <a:xfrm>
            <a:off x="10459361" y="5220676"/>
            <a:ext cx="533245" cy="533245"/>
          </a:xfrm>
          <a:custGeom>
            <a:avLst/>
            <a:gdLst/>
            <a:ahLst/>
            <a:cxnLst/>
            <a:rect l="l" t="t" r="r" b="b"/>
            <a:pathLst>
              <a:path w="876300" h="876300" extrusionOk="0">
                <a:moveTo>
                  <a:pt x="875711" y="437850"/>
                </a:moveTo>
                <a:lnTo>
                  <a:pt x="873142" y="485560"/>
                </a:lnTo>
                <a:lnTo>
                  <a:pt x="865612" y="531781"/>
                </a:lnTo>
                <a:lnTo>
                  <a:pt x="853389" y="576247"/>
                </a:lnTo>
                <a:lnTo>
                  <a:pt x="836739" y="618691"/>
                </a:lnTo>
                <a:lnTo>
                  <a:pt x="815931" y="658845"/>
                </a:lnTo>
                <a:lnTo>
                  <a:pt x="791230" y="696442"/>
                </a:lnTo>
                <a:lnTo>
                  <a:pt x="762905" y="731215"/>
                </a:lnTo>
                <a:lnTo>
                  <a:pt x="731222" y="762898"/>
                </a:lnTo>
                <a:lnTo>
                  <a:pt x="696448" y="791223"/>
                </a:lnTo>
                <a:lnTo>
                  <a:pt x="658850" y="815923"/>
                </a:lnTo>
                <a:lnTo>
                  <a:pt x="618697" y="836731"/>
                </a:lnTo>
                <a:lnTo>
                  <a:pt x="576254" y="853379"/>
                </a:lnTo>
                <a:lnTo>
                  <a:pt x="531789" y="865602"/>
                </a:lnTo>
                <a:lnTo>
                  <a:pt x="485569" y="873131"/>
                </a:lnTo>
                <a:lnTo>
                  <a:pt x="437861" y="875701"/>
                </a:lnTo>
                <a:lnTo>
                  <a:pt x="390151" y="873131"/>
                </a:lnTo>
                <a:lnTo>
                  <a:pt x="343929" y="865602"/>
                </a:lnTo>
                <a:lnTo>
                  <a:pt x="299462" y="853379"/>
                </a:lnTo>
                <a:lnTo>
                  <a:pt x="257018" y="836731"/>
                </a:lnTo>
                <a:lnTo>
                  <a:pt x="216863" y="815923"/>
                </a:lnTo>
                <a:lnTo>
                  <a:pt x="179265" y="791223"/>
                </a:lnTo>
                <a:lnTo>
                  <a:pt x="144490" y="762898"/>
                </a:lnTo>
                <a:lnTo>
                  <a:pt x="112807" y="731215"/>
                </a:lnTo>
                <a:lnTo>
                  <a:pt x="84481" y="696442"/>
                </a:lnTo>
                <a:lnTo>
                  <a:pt x="59780" y="658845"/>
                </a:lnTo>
                <a:lnTo>
                  <a:pt x="38971" y="618691"/>
                </a:lnTo>
                <a:lnTo>
                  <a:pt x="22322" y="576247"/>
                </a:lnTo>
                <a:lnTo>
                  <a:pt x="10099" y="531781"/>
                </a:lnTo>
                <a:lnTo>
                  <a:pt x="2569" y="485560"/>
                </a:lnTo>
                <a:lnTo>
                  <a:pt x="0" y="437850"/>
                </a:lnTo>
                <a:lnTo>
                  <a:pt x="2569" y="390140"/>
                </a:lnTo>
                <a:lnTo>
                  <a:pt x="10099" y="343919"/>
                </a:lnTo>
                <a:lnTo>
                  <a:pt x="22322" y="299453"/>
                </a:lnTo>
                <a:lnTo>
                  <a:pt x="38971" y="257009"/>
                </a:lnTo>
                <a:lnTo>
                  <a:pt x="59780" y="216855"/>
                </a:lnTo>
                <a:lnTo>
                  <a:pt x="84481" y="179258"/>
                </a:lnTo>
                <a:lnTo>
                  <a:pt x="112807" y="144485"/>
                </a:lnTo>
                <a:lnTo>
                  <a:pt x="144490" y="112802"/>
                </a:lnTo>
                <a:lnTo>
                  <a:pt x="179265" y="84477"/>
                </a:lnTo>
                <a:lnTo>
                  <a:pt x="216863" y="59777"/>
                </a:lnTo>
                <a:lnTo>
                  <a:pt x="257018" y="38970"/>
                </a:lnTo>
                <a:lnTo>
                  <a:pt x="299462" y="22321"/>
                </a:lnTo>
                <a:lnTo>
                  <a:pt x="343929" y="10098"/>
                </a:lnTo>
                <a:lnTo>
                  <a:pt x="390151" y="2569"/>
                </a:lnTo>
                <a:lnTo>
                  <a:pt x="437861" y="0"/>
                </a:lnTo>
                <a:lnTo>
                  <a:pt x="485569" y="2569"/>
                </a:lnTo>
                <a:lnTo>
                  <a:pt x="531789" y="10098"/>
                </a:lnTo>
                <a:lnTo>
                  <a:pt x="576254" y="22321"/>
                </a:lnTo>
                <a:lnTo>
                  <a:pt x="618697" y="38970"/>
                </a:lnTo>
                <a:lnTo>
                  <a:pt x="658850" y="59777"/>
                </a:lnTo>
                <a:lnTo>
                  <a:pt x="696448" y="84477"/>
                </a:lnTo>
                <a:lnTo>
                  <a:pt x="731222" y="112802"/>
                </a:lnTo>
                <a:lnTo>
                  <a:pt x="762905" y="144485"/>
                </a:lnTo>
                <a:lnTo>
                  <a:pt x="791230" y="179258"/>
                </a:lnTo>
                <a:lnTo>
                  <a:pt x="815931" y="216855"/>
                </a:lnTo>
                <a:lnTo>
                  <a:pt x="836739" y="257009"/>
                </a:lnTo>
                <a:lnTo>
                  <a:pt x="853389" y="299453"/>
                </a:lnTo>
                <a:lnTo>
                  <a:pt x="865612" y="343919"/>
                </a:lnTo>
                <a:lnTo>
                  <a:pt x="873142" y="390140"/>
                </a:lnTo>
                <a:lnTo>
                  <a:pt x="875711" y="437850"/>
                </a:lnTo>
                <a:close/>
              </a:path>
            </a:pathLst>
          </a:custGeom>
          <a:noFill/>
          <a:ln w="31750" cap="flat" cmpd="sng">
            <a:solidFill>
              <a:srgbClr val="17385E"/>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0" name="Title 3"/>
          <p:cNvSpPr txBox="1">
            <a:spLocks/>
          </p:cNvSpPr>
          <p:nvPr/>
        </p:nvSpPr>
        <p:spPr>
          <a:xfrm>
            <a:off x="909637" y="5281871"/>
            <a:ext cx="8262937" cy="4574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5600" b="1" spc="300" dirty="0" smtClean="0">
                <a:solidFill>
                  <a:srgbClr val="17385E"/>
                </a:solidFill>
                <a:latin typeface="Interstate" charset="0"/>
                <a:ea typeface="Interstate" charset="0"/>
                <a:cs typeface="Interstate" charset="0"/>
              </a:rPr>
              <a:t>01</a:t>
            </a:r>
            <a:endParaRPr lang="en-GB" sz="5600" b="1" spc="300" dirty="0">
              <a:solidFill>
                <a:srgbClr val="17385E"/>
              </a:solidFill>
              <a:latin typeface="Interstate" charset="0"/>
              <a:ea typeface="Interstate" charset="0"/>
              <a:cs typeface="Interstate" charset="0"/>
            </a:endParaRPr>
          </a:p>
        </p:txBody>
      </p:sp>
      <p:sp>
        <p:nvSpPr>
          <p:cNvPr id="11" name="Rectángulo 10"/>
          <p:cNvSpPr/>
          <p:nvPr/>
        </p:nvSpPr>
        <p:spPr>
          <a:xfrm>
            <a:off x="2158954" y="5179504"/>
            <a:ext cx="7812180" cy="707886"/>
          </a:xfrm>
          <a:prstGeom prst="rect">
            <a:avLst/>
          </a:prstGeom>
        </p:spPr>
        <p:txBody>
          <a:bodyPr wrap="square">
            <a:spAutoFit/>
          </a:bodyPr>
          <a:lstStyle/>
          <a:p>
            <a:r>
              <a:rPr lang="es-ES_tradnl" sz="2000" dirty="0" smtClean="0">
                <a:solidFill>
                  <a:srgbClr val="17385E"/>
                </a:solidFill>
                <a:latin typeface="Gilroy" charset="0"/>
                <a:ea typeface="Gilroy" charset="0"/>
                <a:cs typeface="Gilroy" charset="0"/>
              </a:rPr>
              <a:t>Hay muchas plataformas en las que puedes crear tu página web, pero nosotros solemos usar </a:t>
            </a:r>
            <a:r>
              <a:rPr lang="es-ES_tradnl" sz="2000" dirty="0" err="1" smtClean="0">
                <a:solidFill>
                  <a:srgbClr val="17385E"/>
                </a:solidFill>
                <a:latin typeface="Gilroy" charset="0"/>
                <a:ea typeface="Gilroy" charset="0"/>
                <a:cs typeface="Gilroy" charset="0"/>
              </a:rPr>
              <a:t>WordPress</a:t>
            </a:r>
            <a:endParaRPr lang="es-ES_tradnl" sz="2000" dirty="0" smtClean="0">
              <a:solidFill>
                <a:srgbClr val="17385E"/>
              </a:solidFill>
              <a:latin typeface="Gilroy" charset="0"/>
              <a:ea typeface="Gilroy" charset="0"/>
              <a:cs typeface="Gilroy" charset="0"/>
            </a:endParaRPr>
          </a:p>
        </p:txBody>
      </p:sp>
    </p:spTree>
    <p:extLst>
      <p:ext uri="{BB962C8B-B14F-4D97-AF65-F5344CB8AC3E}">
        <p14:creationId xmlns:p14="http://schemas.microsoft.com/office/powerpoint/2010/main" val="279065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20">
            <a:extLst>
              <a:ext uri="{FF2B5EF4-FFF2-40B4-BE49-F238E27FC236}">
                <a16:creationId xmlns="" xmlns:a16="http://schemas.microsoft.com/office/drawing/2014/main" id="{19F379E5-33AF-F936-7628-335D84004E24}"/>
              </a:ext>
            </a:extLst>
          </p:cNvPr>
          <p:cNvGrpSpPr/>
          <p:nvPr/>
        </p:nvGrpSpPr>
        <p:grpSpPr>
          <a:xfrm>
            <a:off x="11299155" y="503765"/>
            <a:ext cx="197520" cy="142863"/>
            <a:chOff x="11206955" y="786981"/>
            <a:chExt cx="289720" cy="209550"/>
          </a:xfrm>
        </p:grpSpPr>
        <p:cxnSp>
          <p:nvCxnSpPr>
            <p:cNvPr id="19" name="Straight Connector 21">
              <a:extLst>
                <a:ext uri="{FF2B5EF4-FFF2-40B4-BE49-F238E27FC236}">
                  <a16:creationId xmlns="" xmlns:a16="http://schemas.microsoft.com/office/drawing/2014/main" id="{7C11DD8C-0CB8-C9EE-9C06-E8D57B6CDCCA}"/>
                </a:ext>
              </a:extLst>
            </p:cNvPr>
            <p:cNvCxnSpPr/>
            <p:nvPr/>
          </p:nvCxnSpPr>
          <p:spPr>
            <a:xfrm>
              <a:off x="11206955" y="89493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cxnSp>
          <p:nvCxnSpPr>
            <p:cNvPr id="20" name="Straight Connector 22">
              <a:extLst>
                <a:ext uri="{FF2B5EF4-FFF2-40B4-BE49-F238E27FC236}">
                  <a16:creationId xmlns="" xmlns:a16="http://schemas.microsoft.com/office/drawing/2014/main" id="{4487E6E1-411D-D430-035E-FDE080638204}"/>
                </a:ext>
              </a:extLst>
            </p:cNvPr>
            <p:cNvCxnSpPr/>
            <p:nvPr/>
          </p:nvCxnSpPr>
          <p:spPr>
            <a:xfrm>
              <a:off x="11206955" y="78698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cxnSp>
          <p:nvCxnSpPr>
            <p:cNvPr id="21" name="Straight Connector 23">
              <a:extLst>
                <a:ext uri="{FF2B5EF4-FFF2-40B4-BE49-F238E27FC236}">
                  <a16:creationId xmlns="" xmlns:a16="http://schemas.microsoft.com/office/drawing/2014/main" id="{8E4FE027-BFDA-0E6E-7E10-D51F8A61F6EE}"/>
                </a:ext>
              </a:extLst>
            </p:cNvPr>
            <p:cNvCxnSpPr/>
            <p:nvPr/>
          </p:nvCxnSpPr>
          <p:spPr>
            <a:xfrm>
              <a:off x="11206955" y="99653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grpSp>
      <p:sp>
        <p:nvSpPr>
          <p:cNvPr id="22" name="Google Shape;182;p22">
            <a:extLst>
              <a:ext uri="{FF2B5EF4-FFF2-40B4-BE49-F238E27FC236}">
                <a16:creationId xmlns="" xmlns:a16="http://schemas.microsoft.com/office/drawing/2014/main" id="{5E1A05FD-8C2F-481B-1423-FEC88B2F1BF9}"/>
              </a:ext>
            </a:extLst>
          </p:cNvPr>
          <p:cNvSpPr txBox="1"/>
          <p:nvPr/>
        </p:nvSpPr>
        <p:spPr>
          <a:xfrm>
            <a:off x="6096000" y="447764"/>
            <a:ext cx="4791075"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dirty="0" smtClean="0">
                <a:solidFill>
                  <a:srgbClr val="17385E"/>
                </a:solidFill>
                <a:latin typeface="Interstate" charset="0"/>
                <a:ea typeface="Interstate" charset="0"/>
                <a:cs typeface="Interstate" charset="0"/>
                <a:sym typeface="Quicksand"/>
              </a:rPr>
              <a:t>03. GUÍA DE ESTILO Y RECURSOS</a:t>
            </a:r>
            <a:endParaRPr sz="1200" dirty="0">
              <a:solidFill>
                <a:srgbClr val="17385E"/>
              </a:solidFill>
              <a:latin typeface="Interstate" charset="0"/>
              <a:ea typeface="Interstate" charset="0"/>
              <a:cs typeface="Interstate" charset="0"/>
              <a:sym typeface="Quicksand"/>
            </a:endParaRPr>
          </a:p>
        </p:txBody>
      </p:sp>
      <p:cxnSp>
        <p:nvCxnSpPr>
          <p:cNvPr id="23"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577361"/>
            <a:ext cx="6462712" cy="17952"/>
          </a:xfrm>
          <a:prstGeom prst="line">
            <a:avLst/>
          </a:prstGeom>
          <a:ln>
            <a:solidFill>
              <a:srgbClr val="17385E"/>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p:nvPicPr>
        <p:blipFill>
          <a:blip r:embed="rId3"/>
          <a:stretch>
            <a:fillRect/>
          </a:stretch>
        </p:blipFill>
        <p:spPr>
          <a:xfrm>
            <a:off x="9867901" y="6035938"/>
            <a:ext cx="1628774" cy="347673"/>
          </a:xfrm>
          <a:prstGeom prst="rect">
            <a:avLst/>
          </a:prstGeom>
        </p:spPr>
      </p:pic>
      <p:cxnSp>
        <p:nvCxnSpPr>
          <p:cNvPr id="25"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6209774"/>
            <a:ext cx="8435227" cy="17953"/>
          </a:xfrm>
          <a:prstGeom prst="line">
            <a:avLst/>
          </a:prstGeom>
          <a:ln>
            <a:solidFill>
              <a:srgbClr val="17385E"/>
            </a:solidFill>
          </a:ln>
        </p:spPr>
        <p:style>
          <a:lnRef idx="1">
            <a:schemeClr val="accent1"/>
          </a:lnRef>
          <a:fillRef idx="0">
            <a:schemeClr val="accent1"/>
          </a:fillRef>
          <a:effectRef idx="0">
            <a:schemeClr val="accent1"/>
          </a:effectRef>
          <a:fontRef idx="minor">
            <a:schemeClr val="tx1"/>
          </a:fontRef>
        </p:style>
      </p:cxnSp>
      <p:sp>
        <p:nvSpPr>
          <p:cNvPr id="26" name="Title 3"/>
          <p:cNvSpPr txBox="1">
            <a:spLocks/>
          </p:cNvSpPr>
          <p:nvPr/>
        </p:nvSpPr>
        <p:spPr>
          <a:xfrm>
            <a:off x="695325" y="1158801"/>
            <a:ext cx="8877299" cy="6218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3600" b="1" spc="300" dirty="0" smtClean="0">
                <a:solidFill>
                  <a:srgbClr val="FFD579"/>
                </a:solidFill>
                <a:latin typeface="Interstate" charset="0"/>
                <a:ea typeface="Interstate" charset="0"/>
                <a:cs typeface="Interstate" charset="0"/>
              </a:rPr>
              <a:t>TIPOGRAFÍA</a:t>
            </a:r>
            <a:endParaRPr lang="es-ES" sz="3600" b="1" spc="300" dirty="0" smtClean="0">
              <a:solidFill>
                <a:srgbClr val="FFD579"/>
              </a:solidFill>
              <a:latin typeface="Interstate" charset="0"/>
              <a:ea typeface="Interstate" charset="0"/>
              <a:cs typeface="Interstate" charset="0"/>
            </a:endParaRPr>
          </a:p>
        </p:txBody>
      </p:sp>
      <p:pic>
        <p:nvPicPr>
          <p:cNvPr id="16" name="Imagen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3056" y="6093568"/>
            <a:ext cx="1429521" cy="341982"/>
          </a:xfrm>
          <a:prstGeom prst="rect">
            <a:avLst/>
          </a:prstGeom>
        </p:spPr>
      </p:pic>
      <p:sp>
        <p:nvSpPr>
          <p:cNvPr id="51" name="Rectángulo 50"/>
          <p:cNvSpPr/>
          <p:nvPr/>
        </p:nvSpPr>
        <p:spPr>
          <a:xfrm>
            <a:off x="710383" y="1851719"/>
            <a:ext cx="4504555" cy="3200876"/>
          </a:xfrm>
          <a:prstGeom prst="rect">
            <a:avLst/>
          </a:prstGeom>
        </p:spPr>
        <p:txBody>
          <a:bodyPr wrap="square">
            <a:spAutoFit/>
          </a:bodyPr>
          <a:lstStyle/>
          <a:p>
            <a:r>
              <a:rPr lang="es-ES_tradnl" sz="2600" dirty="0" smtClean="0">
                <a:solidFill>
                  <a:srgbClr val="17385E"/>
                </a:solidFill>
                <a:latin typeface="Gilroy" charset="0"/>
                <a:ea typeface="Gilroy" charset="0"/>
                <a:cs typeface="Gilroy" charset="0"/>
              </a:rPr>
              <a:t>Como se clasifican en Web</a:t>
            </a:r>
          </a:p>
          <a:p>
            <a:pPr marL="285750" indent="-285750">
              <a:buFontTx/>
              <a:buChar char="-"/>
            </a:pPr>
            <a:endParaRPr lang="es-ES_tradnl" sz="1600" dirty="0">
              <a:solidFill>
                <a:srgbClr val="17385E"/>
              </a:solidFill>
              <a:latin typeface="Gilroy" charset="0"/>
              <a:ea typeface="Gilroy" charset="0"/>
              <a:cs typeface="Gilroy" charset="0"/>
            </a:endParaRPr>
          </a:p>
          <a:p>
            <a:r>
              <a:rPr lang="es-ES_tradnl" sz="1600" b="1" dirty="0" smtClean="0">
                <a:solidFill>
                  <a:srgbClr val="17385E"/>
                </a:solidFill>
                <a:latin typeface="Gilroy" charset="0"/>
                <a:ea typeface="Gilroy" charset="0"/>
                <a:cs typeface="Gilroy" charset="0"/>
              </a:rPr>
              <a:t>Es distinto que cuando escribimos en una página de Word y tienen una función:</a:t>
            </a:r>
          </a:p>
          <a:p>
            <a:pPr marL="285750" indent="-285750">
              <a:buFont typeface="Arial" charset="0"/>
              <a:buChar char="•"/>
            </a:pPr>
            <a:endParaRPr lang="es-ES_tradnl" sz="1600" b="1" dirty="0" smtClean="0">
              <a:solidFill>
                <a:srgbClr val="17385E"/>
              </a:solidFill>
              <a:latin typeface="Gilroy" charset="0"/>
              <a:ea typeface="Gilroy" charset="0"/>
              <a:cs typeface="Gilroy" charset="0"/>
            </a:endParaRPr>
          </a:p>
          <a:p>
            <a:pPr marL="285750" indent="-285750">
              <a:buFont typeface="Arial" charset="0"/>
              <a:buChar char="•"/>
            </a:pPr>
            <a:r>
              <a:rPr lang="es-ES_tradnl" sz="1600" b="1" dirty="0" err="1" smtClean="0">
                <a:solidFill>
                  <a:srgbClr val="17385E"/>
                </a:solidFill>
                <a:latin typeface="Gilroy" charset="0"/>
                <a:ea typeface="Gilroy" charset="0"/>
                <a:cs typeface="Gilroy" charset="0"/>
              </a:rPr>
              <a:t>Header</a:t>
            </a:r>
            <a:r>
              <a:rPr lang="es-ES_tradnl" sz="1600" b="1" dirty="0" smtClean="0">
                <a:solidFill>
                  <a:srgbClr val="17385E"/>
                </a:solidFill>
                <a:latin typeface="Gilroy" charset="0"/>
                <a:ea typeface="Gilroy" charset="0"/>
                <a:cs typeface="Gilroy" charset="0"/>
              </a:rPr>
              <a:t> 1</a:t>
            </a:r>
          </a:p>
          <a:p>
            <a:pPr marL="285750" indent="-285750">
              <a:buFont typeface="Arial" charset="0"/>
              <a:buChar char="•"/>
            </a:pPr>
            <a:r>
              <a:rPr lang="es-ES_tradnl" sz="1600" b="1" dirty="0" err="1" smtClean="0">
                <a:solidFill>
                  <a:srgbClr val="17385E"/>
                </a:solidFill>
                <a:latin typeface="Gilroy" charset="0"/>
                <a:ea typeface="Gilroy" charset="0"/>
                <a:cs typeface="Gilroy" charset="0"/>
              </a:rPr>
              <a:t>Header</a:t>
            </a:r>
            <a:r>
              <a:rPr lang="es-ES_tradnl" sz="1600" b="1" dirty="0" smtClean="0">
                <a:solidFill>
                  <a:srgbClr val="17385E"/>
                </a:solidFill>
                <a:latin typeface="Gilroy" charset="0"/>
                <a:ea typeface="Gilroy" charset="0"/>
                <a:cs typeface="Gilroy" charset="0"/>
              </a:rPr>
              <a:t> 2</a:t>
            </a:r>
          </a:p>
          <a:p>
            <a:pPr marL="285750" indent="-285750">
              <a:buFont typeface="Arial" charset="0"/>
              <a:buChar char="•"/>
            </a:pPr>
            <a:r>
              <a:rPr lang="es-ES_tradnl" sz="1600" b="1" dirty="0" err="1" smtClean="0">
                <a:solidFill>
                  <a:srgbClr val="17385E"/>
                </a:solidFill>
                <a:latin typeface="Gilroy" charset="0"/>
                <a:ea typeface="Gilroy" charset="0"/>
                <a:cs typeface="Gilroy" charset="0"/>
              </a:rPr>
              <a:t>Header</a:t>
            </a:r>
            <a:r>
              <a:rPr lang="es-ES_tradnl" sz="1600" b="1" dirty="0" smtClean="0">
                <a:solidFill>
                  <a:srgbClr val="17385E"/>
                </a:solidFill>
                <a:latin typeface="Gilroy" charset="0"/>
                <a:ea typeface="Gilroy" charset="0"/>
                <a:cs typeface="Gilroy" charset="0"/>
              </a:rPr>
              <a:t> 3</a:t>
            </a:r>
          </a:p>
          <a:p>
            <a:pPr marL="285750" indent="-285750">
              <a:buFont typeface="Arial" charset="0"/>
              <a:buChar char="•"/>
            </a:pPr>
            <a:r>
              <a:rPr lang="es-ES_tradnl" sz="1600" b="1" dirty="0" err="1" smtClean="0">
                <a:solidFill>
                  <a:srgbClr val="17385E"/>
                </a:solidFill>
                <a:latin typeface="Gilroy" charset="0"/>
                <a:ea typeface="Gilroy" charset="0"/>
                <a:cs typeface="Gilroy" charset="0"/>
              </a:rPr>
              <a:t>Header</a:t>
            </a:r>
            <a:r>
              <a:rPr lang="es-ES_tradnl" sz="1600" b="1" dirty="0">
                <a:solidFill>
                  <a:srgbClr val="17385E"/>
                </a:solidFill>
                <a:latin typeface="Gilroy" charset="0"/>
                <a:ea typeface="Gilroy" charset="0"/>
                <a:cs typeface="Gilroy" charset="0"/>
              </a:rPr>
              <a:t> </a:t>
            </a:r>
            <a:r>
              <a:rPr lang="es-ES_tradnl" sz="1600" b="1" dirty="0" smtClean="0">
                <a:solidFill>
                  <a:srgbClr val="17385E"/>
                </a:solidFill>
                <a:latin typeface="Gilroy" charset="0"/>
                <a:ea typeface="Gilroy" charset="0"/>
                <a:cs typeface="Gilroy" charset="0"/>
              </a:rPr>
              <a:t>4</a:t>
            </a:r>
          </a:p>
          <a:p>
            <a:pPr marL="285750" indent="-285750">
              <a:buFont typeface="Arial" charset="0"/>
              <a:buChar char="•"/>
            </a:pPr>
            <a:r>
              <a:rPr lang="es-ES_tradnl" sz="1600" b="1" dirty="0" err="1" smtClean="0">
                <a:solidFill>
                  <a:srgbClr val="17385E"/>
                </a:solidFill>
                <a:latin typeface="Gilroy" charset="0"/>
                <a:ea typeface="Gilroy" charset="0"/>
                <a:cs typeface="Gilroy" charset="0"/>
              </a:rPr>
              <a:t>Header</a:t>
            </a:r>
            <a:r>
              <a:rPr lang="es-ES_tradnl" sz="1600" b="1" dirty="0" smtClean="0">
                <a:solidFill>
                  <a:srgbClr val="17385E"/>
                </a:solidFill>
                <a:latin typeface="Gilroy" charset="0"/>
                <a:ea typeface="Gilroy" charset="0"/>
                <a:cs typeface="Gilroy" charset="0"/>
              </a:rPr>
              <a:t> 5</a:t>
            </a:r>
          </a:p>
          <a:p>
            <a:pPr marL="285750" indent="-285750">
              <a:buFont typeface="Arial" charset="0"/>
              <a:buChar char="•"/>
            </a:pPr>
            <a:r>
              <a:rPr lang="es-ES_tradnl" sz="1600" b="1" dirty="0" err="1" smtClean="0">
                <a:solidFill>
                  <a:srgbClr val="17385E"/>
                </a:solidFill>
                <a:latin typeface="Gilroy" charset="0"/>
                <a:ea typeface="Gilroy" charset="0"/>
                <a:cs typeface="Gilroy" charset="0"/>
              </a:rPr>
              <a:t>Header</a:t>
            </a:r>
            <a:r>
              <a:rPr lang="es-ES_tradnl" sz="1600" b="1" dirty="0" smtClean="0">
                <a:solidFill>
                  <a:srgbClr val="17385E"/>
                </a:solidFill>
                <a:latin typeface="Gilroy" charset="0"/>
                <a:ea typeface="Gilroy" charset="0"/>
                <a:cs typeface="Gilroy" charset="0"/>
              </a:rPr>
              <a:t> 6</a:t>
            </a:r>
          </a:p>
          <a:p>
            <a:pPr marL="285750" indent="-285750">
              <a:buFont typeface="Arial" charset="0"/>
              <a:buChar char="•"/>
            </a:pPr>
            <a:r>
              <a:rPr lang="es-ES_tradnl" sz="1600" b="1" dirty="0" smtClean="0">
                <a:solidFill>
                  <a:srgbClr val="17385E"/>
                </a:solidFill>
                <a:latin typeface="Gilroy" charset="0"/>
                <a:ea typeface="Gilroy" charset="0"/>
                <a:cs typeface="Gilroy" charset="0"/>
              </a:rPr>
              <a:t>Párrafo</a:t>
            </a:r>
          </a:p>
        </p:txBody>
      </p:sp>
      <p:pic>
        <p:nvPicPr>
          <p:cNvPr id="17" name="Imagen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7548" y="1780674"/>
            <a:ext cx="8390151" cy="3788723"/>
          </a:xfrm>
          <a:prstGeom prst="rect">
            <a:avLst/>
          </a:prstGeom>
        </p:spPr>
      </p:pic>
    </p:spTree>
    <p:extLst>
      <p:ext uri="{BB962C8B-B14F-4D97-AF65-F5344CB8AC3E}">
        <p14:creationId xmlns:p14="http://schemas.microsoft.com/office/powerpoint/2010/main" val="6597386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7385E"/>
        </a:solidFill>
        <a:effectLst/>
      </p:bgPr>
    </p:bg>
    <p:spTree>
      <p:nvGrpSpPr>
        <p:cNvPr id="1" name=""/>
        <p:cNvGrpSpPr/>
        <p:nvPr/>
      </p:nvGrpSpPr>
      <p:grpSpPr>
        <a:xfrm>
          <a:off x="0" y="0"/>
          <a:ext cx="0" cy="0"/>
          <a:chOff x="0" y="0"/>
          <a:chExt cx="0" cy="0"/>
        </a:xfrm>
      </p:grpSpPr>
      <p:grpSp>
        <p:nvGrpSpPr>
          <p:cNvPr id="6" name="Group 20">
            <a:extLst>
              <a:ext uri="{FF2B5EF4-FFF2-40B4-BE49-F238E27FC236}">
                <a16:creationId xmlns="" xmlns:a16="http://schemas.microsoft.com/office/drawing/2014/main" id="{19F379E5-33AF-F936-7628-335D84004E24}"/>
              </a:ext>
            </a:extLst>
          </p:cNvPr>
          <p:cNvGrpSpPr/>
          <p:nvPr/>
        </p:nvGrpSpPr>
        <p:grpSpPr>
          <a:xfrm>
            <a:off x="11299155" y="503765"/>
            <a:ext cx="197520" cy="142863"/>
            <a:chOff x="11206955" y="786981"/>
            <a:chExt cx="289720" cy="209550"/>
          </a:xfrm>
        </p:grpSpPr>
        <p:cxnSp>
          <p:nvCxnSpPr>
            <p:cNvPr id="7" name="Straight Connector 21">
              <a:extLst>
                <a:ext uri="{FF2B5EF4-FFF2-40B4-BE49-F238E27FC236}">
                  <a16:creationId xmlns="" xmlns:a16="http://schemas.microsoft.com/office/drawing/2014/main" id="{7C11DD8C-0CB8-C9EE-9C06-E8D57B6CDCCA}"/>
                </a:ext>
              </a:extLst>
            </p:cNvPr>
            <p:cNvCxnSpPr/>
            <p:nvPr/>
          </p:nvCxnSpPr>
          <p:spPr>
            <a:xfrm>
              <a:off x="11206955" y="894931"/>
              <a:ext cx="2897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22">
              <a:extLst>
                <a:ext uri="{FF2B5EF4-FFF2-40B4-BE49-F238E27FC236}">
                  <a16:creationId xmlns="" xmlns:a16="http://schemas.microsoft.com/office/drawing/2014/main" id="{4487E6E1-411D-D430-035E-FDE080638204}"/>
                </a:ext>
              </a:extLst>
            </p:cNvPr>
            <p:cNvCxnSpPr/>
            <p:nvPr/>
          </p:nvCxnSpPr>
          <p:spPr>
            <a:xfrm>
              <a:off x="11206955" y="786981"/>
              <a:ext cx="2897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23">
              <a:extLst>
                <a:ext uri="{FF2B5EF4-FFF2-40B4-BE49-F238E27FC236}">
                  <a16:creationId xmlns="" xmlns:a16="http://schemas.microsoft.com/office/drawing/2014/main" id="{8E4FE027-BFDA-0E6E-7E10-D51F8A61F6EE}"/>
                </a:ext>
              </a:extLst>
            </p:cNvPr>
            <p:cNvCxnSpPr/>
            <p:nvPr/>
          </p:nvCxnSpPr>
          <p:spPr>
            <a:xfrm>
              <a:off x="11206955" y="996531"/>
              <a:ext cx="2897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577361"/>
            <a:ext cx="6462712" cy="179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6209774"/>
            <a:ext cx="8435227" cy="179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itle 3"/>
          <p:cNvSpPr txBox="1">
            <a:spLocks/>
          </p:cNvSpPr>
          <p:nvPr/>
        </p:nvSpPr>
        <p:spPr>
          <a:xfrm>
            <a:off x="695326" y="1563256"/>
            <a:ext cx="10906124" cy="37516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3600" b="1" spc="300" dirty="0" smtClean="0">
                <a:solidFill>
                  <a:srgbClr val="FFD579"/>
                </a:solidFill>
                <a:latin typeface="Interstate" charset="0"/>
                <a:ea typeface="Interstate" charset="0"/>
                <a:cs typeface="Interstate" charset="0"/>
              </a:rPr>
              <a:t>COLORES</a:t>
            </a:r>
            <a:endParaRPr lang="es-ES" sz="3000" b="1" spc="300" dirty="0">
              <a:solidFill>
                <a:srgbClr val="FFD579"/>
              </a:solidFill>
              <a:latin typeface="Interstate" charset="0"/>
              <a:ea typeface="Interstate" charset="0"/>
              <a:cs typeface="Interstate" charset="0"/>
            </a:endParaRPr>
          </a:p>
          <a:p>
            <a:pPr>
              <a:lnSpc>
                <a:spcPct val="100000"/>
              </a:lnSpc>
            </a:pPr>
            <a:endParaRPr lang="es-ES" sz="3000" b="1" spc="300" dirty="0">
              <a:solidFill>
                <a:srgbClr val="FFD579"/>
              </a:solidFill>
              <a:latin typeface="Interstate" charset="0"/>
              <a:ea typeface="Interstate" charset="0"/>
              <a:cs typeface="Interstate" charset="0"/>
            </a:endParaRPr>
          </a:p>
          <a:p>
            <a:pPr>
              <a:lnSpc>
                <a:spcPct val="100000"/>
              </a:lnSpc>
            </a:pPr>
            <a:r>
              <a:rPr lang="es-ES" sz="3000" b="1" spc="300" dirty="0" smtClean="0">
                <a:solidFill>
                  <a:srgbClr val="FFD579"/>
                </a:solidFill>
                <a:latin typeface="Gilroy" charset="0"/>
                <a:ea typeface="Gilroy" charset="0"/>
                <a:cs typeface="Gilroy" charset="0"/>
              </a:rPr>
              <a:t>Los definimos en el anterior </a:t>
            </a:r>
            <a:r>
              <a:rPr lang="es-ES" sz="3000" b="1" spc="300" dirty="0" err="1" smtClean="0">
                <a:solidFill>
                  <a:srgbClr val="FFD579"/>
                </a:solidFill>
                <a:latin typeface="Gilroy" charset="0"/>
                <a:ea typeface="Gilroy" charset="0"/>
                <a:cs typeface="Gilroy" charset="0"/>
              </a:rPr>
              <a:t>webinar</a:t>
            </a:r>
            <a:r>
              <a:rPr lang="es-ES" sz="3000" b="1" spc="300" dirty="0" smtClean="0">
                <a:solidFill>
                  <a:srgbClr val="FFD579"/>
                </a:solidFill>
                <a:latin typeface="Gilroy" charset="0"/>
                <a:ea typeface="Gilroy" charset="0"/>
                <a:cs typeface="Gilroy" charset="0"/>
              </a:rPr>
              <a:t>, algunos directorios que puedes usar:</a:t>
            </a:r>
          </a:p>
          <a:p>
            <a:endParaRPr lang="es-ES_tradnl" sz="1600" dirty="0">
              <a:solidFill>
                <a:schemeClr val="bg1"/>
              </a:solidFill>
              <a:latin typeface="Gilroy" charset="0"/>
              <a:ea typeface="Gilroy" charset="0"/>
              <a:cs typeface="Gilroy" charset="0"/>
            </a:endParaRPr>
          </a:p>
          <a:p>
            <a:r>
              <a:rPr lang="es-ES_tradnl" sz="1600" b="1" dirty="0">
                <a:solidFill>
                  <a:schemeClr val="bg1"/>
                </a:solidFill>
                <a:latin typeface="Gilroy SemiBold" charset="0"/>
                <a:ea typeface="Gilroy SemiBold" charset="0"/>
                <a:cs typeface="Gilroy SemiBold" charset="0"/>
              </a:rPr>
              <a:t>Adobe </a:t>
            </a:r>
            <a:r>
              <a:rPr lang="es-ES_tradnl" sz="1600" b="1" dirty="0" smtClean="0">
                <a:solidFill>
                  <a:schemeClr val="bg1"/>
                </a:solidFill>
                <a:latin typeface="Gilroy SemiBold" charset="0"/>
                <a:ea typeface="Gilroy SemiBold" charset="0"/>
                <a:cs typeface="Gilroy SemiBold" charset="0"/>
              </a:rPr>
              <a:t>Color - </a:t>
            </a:r>
            <a:r>
              <a:rPr lang="es-ES_tradnl" sz="1600" b="1" dirty="0" smtClean="0">
                <a:solidFill>
                  <a:schemeClr val="bg1"/>
                </a:solidFill>
                <a:latin typeface="Gilroy SemiBold" charset="0"/>
                <a:ea typeface="Gilroy SemiBold" charset="0"/>
                <a:cs typeface="Gilroy SemiBold" charset="0"/>
                <a:hlinkClick r:id="rId3"/>
              </a:rPr>
              <a:t>https</a:t>
            </a:r>
            <a:r>
              <a:rPr lang="es-ES_tradnl" sz="1600" b="1" dirty="0">
                <a:solidFill>
                  <a:schemeClr val="bg1"/>
                </a:solidFill>
                <a:latin typeface="Gilroy SemiBold" charset="0"/>
                <a:ea typeface="Gilroy SemiBold" charset="0"/>
                <a:cs typeface="Gilroy SemiBold" charset="0"/>
                <a:hlinkClick r:id="rId3"/>
              </a:rPr>
              <a:t>://color.adobe.com/es/create/color-wheel</a:t>
            </a:r>
            <a:endParaRPr lang="es-ES_tradnl" sz="1600" b="1" dirty="0">
              <a:solidFill>
                <a:schemeClr val="bg1"/>
              </a:solidFill>
              <a:latin typeface="Gilroy SemiBold" charset="0"/>
              <a:ea typeface="Gilroy SemiBold" charset="0"/>
              <a:cs typeface="Gilroy SemiBold" charset="0"/>
            </a:endParaRPr>
          </a:p>
          <a:p>
            <a:r>
              <a:rPr lang="es-ES_tradnl" sz="1600" dirty="0">
                <a:solidFill>
                  <a:schemeClr val="bg1"/>
                </a:solidFill>
                <a:latin typeface="Gilroy" charset="0"/>
                <a:ea typeface="Gilroy" charset="0"/>
                <a:cs typeface="Gilroy" charset="0"/>
              </a:rPr>
              <a:t>Te ayudará a definir su paleta y encontrar inspiración para combinar colores.</a:t>
            </a:r>
          </a:p>
          <a:p>
            <a:endParaRPr lang="es-ES_tradnl" sz="1600" dirty="0">
              <a:solidFill>
                <a:schemeClr val="bg1"/>
              </a:solidFill>
              <a:latin typeface="Gilroy" charset="0"/>
              <a:ea typeface="Gilroy" charset="0"/>
              <a:cs typeface="Gilroy" charset="0"/>
            </a:endParaRPr>
          </a:p>
          <a:p>
            <a:r>
              <a:rPr lang="es-ES_tradnl" sz="1600" b="1" dirty="0">
                <a:solidFill>
                  <a:schemeClr val="bg1"/>
                </a:solidFill>
                <a:latin typeface="Gilroy SemiBold" charset="0"/>
                <a:ea typeface="Gilroy SemiBold" charset="0"/>
                <a:cs typeface="Gilroy SemiBold" charset="0"/>
              </a:rPr>
              <a:t>Pinterest</a:t>
            </a:r>
            <a:endParaRPr lang="es-ES_tradnl" sz="1600" dirty="0">
              <a:solidFill>
                <a:schemeClr val="bg1"/>
              </a:solidFill>
              <a:latin typeface="Gilroy" charset="0"/>
              <a:ea typeface="Gilroy" charset="0"/>
              <a:cs typeface="Gilroy" charset="0"/>
            </a:endParaRPr>
          </a:p>
          <a:p>
            <a:r>
              <a:rPr lang="es-ES_tradnl" sz="1600" dirty="0">
                <a:solidFill>
                  <a:schemeClr val="bg1"/>
                </a:solidFill>
                <a:latin typeface="Gilroy" charset="0"/>
                <a:ea typeface="Gilroy" charset="0"/>
                <a:cs typeface="Gilroy" charset="0"/>
              </a:rPr>
              <a:t>Inspiración para descargar paletas de </a:t>
            </a:r>
            <a:r>
              <a:rPr lang="es-ES_tradnl" sz="1600" dirty="0" smtClean="0">
                <a:solidFill>
                  <a:schemeClr val="bg1"/>
                </a:solidFill>
                <a:latin typeface="Gilroy" charset="0"/>
                <a:ea typeface="Gilroy" charset="0"/>
                <a:cs typeface="Gilroy" charset="0"/>
              </a:rPr>
              <a:t>color</a:t>
            </a:r>
          </a:p>
          <a:p>
            <a:endParaRPr lang="es-ES_tradnl" sz="1600" dirty="0">
              <a:solidFill>
                <a:schemeClr val="bg1"/>
              </a:solidFill>
              <a:latin typeface="Gilroy" charset="0"/>
              <a:ea typeface="Gilroy" charset="0"/>
              <a:cs typeface="Gilroy" charset="0"/>
            </a:endParaRPr>
          </a:p>
          <a:p>
            <a:r>
              <a:rPr lang="es-ES_tradnl" sz="1600" dirty="0" smtClean="0">
                <a:solidFill>
                  <a:schemeClr val="bg1"/>
                </a:solidFill>
                <a:latin typeface="Gilroy" charset="0"/>
                <a:ea typeface="Gilroy" charset="0"/>
                <a:cs typeface="Gilroy" charset="0"/>
              </a:rPr>
              <a:t>En web </a:t>
            </a:r>
            <a:r>
              <a:rPr lang="es-ES_tradnl" sz="1600" dirty="0" err="1" smtClean="0">
                <a:solidFill>
                  <a:schemeClr val="bg1"/>
                </a:solidFill>
                <a:latin typeface="Gilroy" charset="0"/>
                <a:ea typeface="Gilroy" charset="0"/>
                <a:cs typeface="Gilroy" charset="0"/>
              </a:rPr>
              <a:t>usarmos</a:t>
            </a:r>
            <a:r>
              <a:rPr lang="es-ES_tradnl" sz="1600" dirty="0" smtClean="0">
                <a:solidFill>
                  <a:schemeClr val="bg1"/>
                </a:solidFill>
                <a:latin typeface="Gilroy" charset="0"/>
                <a:ea typeface="Gilroy" charset="0"/>
                <a:cs typeface="Gilroy" charset="0"/>
              </a:rPr>
              <a:t> el formato hexadecimal</a:t>
            </a:r>
            <a:endParaRPr lang="es-ES_tradnl" sz="1600" dirty="0">
              <a:solidFill>
                <a:schemeClr val="bg1"/>
              </a:solidFill>
              <a:latin typeface="Gilroy" charset="0"/>
              <a:ea typeface="Gilroy" charset="0"/>
              <a:cs typeface="Gilroy" charset="0"/>
            </a:endParaRPr>
          </a:p>
        </p:txBody>
      </p:sp>
      <p:pic>
        <p:nvPicPr>
          <p:cNvPr id="13" name="Imagen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7372" y="6077039"/>
            <a:ext cx="1239303" cy="306572"/>
          </a:xfrm>
          <a:prstGeom prst="rect">
            <a:avLst/>
          </a:prstGeom>
        </p:spPr>
      </p:pic>
      <p:sp>
        <p:nvSpPr>
          <p:cNvPr id="14" name="Google Shape;182;p22">
            <a:extLst>
              <a:ext uri="{FF2B5EF4-FFF2-40B4-BE49-F238E27FC236}">
                <a16:creationId xmlns="" xmlns:a16="http://schemas.microsoft.com/office/drawing/2014/main" id="{5E1A05FD-8C2F-481B-1423-FEC88B2F1BF9}"/>
              </a:ext>
            </a:extLst>
          </p:cNvPr>
          <p:cNvSpPr txBox="1"/>
          <p:nvPr/>
        </p:nvSpPr>
        <p:spPr>
          <a:xfrm>
            <a:off x="6096000" y="447764"/>
            <a:ext cx="4791075"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dirty="0" smtClean="0">
                <a:solidFill>
                  <a:schemeClr val="bg1"/>
                </a:solidFill>
                <a:latin typeface="Interstate" charset="0"/>
                <a:ea typeface="Interstate" charset="0"/>
                <a:cs typeface="Interstate" charset="0"/>
                <a:sym typeface="Quicksand"/>
              </a:rPr>
              <a:t>03. </a:t>
            </a:r>
            <a:r>
              <a:rPr lang="en-US" sz="1200" smtClean="0">
                <a:solidFill>
                  <a:schemeClr val="bg1"/>
                </a:solidFill>
                <a:latin typeface="Interstate" charset="0"/>
                <a:ea typeface="Interstate" charset="0"/>
                <a:cs typeface="Interstate" charset="0"/>
                <a:sym typeface="Quicksand"/>
              </a:rPr>
              <a:t>GUÍA DE ESTILO Y RECURSOS</a:t>
            </a:r>
            <a:endParaRPr sz="1200" dirty="0">
              <a:solidFill>
                <a:schemeClr val="bg1"/>
              </a:solidFill>
              <a:latin typeface="Interstate" charset="0"/>
              <a:ea typeface="Interstate" charset="0"/>
              <a:cs typeface="Interstate" charset="0"/>
              <a:sym typeface="Quicksand"/>
            </a:endParaRPr>
          </a:p>
        </p:txBody>
      </p:sp>
    </p:spTree>
    <p:extLst>
      <p:ext uri="{BB962C8B-B14F-4D97-AF65-F5344CB8AC3E}">
        <p14:creationId xmlns:p14="http://schemas.microsoft.com/office/powerpoint/2010/main" val="9375173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7385E"/>
        </a:solidFill>
        <a:effectLst/>
      </p:bgPr>
    </p:bg>
    <p:spTree>
      <p:nvGrpSpPr>
        <p:cNvPr id="1" name=""/>
        <p:cNvGrpSpPr/>
        <p:nvPr/>
      </p:nvGrpSpPr>
      <p:grpSpPr>
        <a:xfrm>
          <a:off x="0" y="0"/>
          <a:ext cx="0" cy="0"/>
          <a:chOff x="0" y="0"/>
          <a:chExt cx="0" cy="0"/>
        </a:xfrm>
      </p:grpSpPr>
      <p:grpSp>
        <p:nvGrpSpPr>
          <p:cNvPr id="6" name="Group 20">
            <a:extLst>
              <a:ext uri="{FF2B5EF4-FFF2-40B4-BE49-F238E27FC236}">
                <a16:creationId xmlns="" xmlns:a16="http://schemas.microsoft.com/office/drawing/2014/main" id="{19F379E5-33AF-F936-7628-335D84004E24}"/>
              </a:ext>
            </a:extLst>
          </p:cNvPr>
          <p:cNvGrpSpPr/>
          <p:nvPr/>
        </p:nvGrpSpPr>
        <p:grpSpPr>
          <a:xfrm>
            <a:off x="11299155" y="503765"/>
            <a:ext cx="197520" cy="142863"/>
            <a:chOff x="11206955" y="786981"/>
            <a:chExt cx="289720" cy="209550"/>
          </a:xfrm>
        </p:grpSpPr>
        <p:cxnSp>
          <p:nvCxnSpPr>
            <p:cNvPr id="7" name="Straight Connector 21">
              <a:extLst>
                <a:ext uri="{FF2B5EF4-FFF2-40B4-BE49-F238E27FC236}">
                  <a16:creationId xmlns="" xmlns:a16="http://schemas.microsoft.com/office/drawing/2014/main" id="{7C11DD8C-0CB8-C9EE-9C06-E8D57B6CDCCA}"/>
                </a:ext>
              </a:extLst>
            </p:cNvPr>
            <p:cNvCxnSpPr/>
            <p:nvPr/>
          </p:nvCxnSpPr>
          <p:spPr>
            <a:xfrm>
              <a:off x="11206955" y="894931"/>
              <a:ext cx="2897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22">
              <a:extLst>
                <a:ext uri="{FF2B5EF4-FFF2-40B4-BE49-F238E27FC236}">
                  <a16:creationId xmlns="" xmlns:a16="http://schemas.microsoft.com/office/drawing/2014/main" id="{4487E6E1-411D-D430-035E-FDE080638204}"/>
                </a:ext>
              </a:extLst>
            </p:cNvPr>
            <p:cNvCxnSpPr/>
            <p:nvPr/>
          </p:nvCxnSpPr>
          <p:spPr>
            <a:xfrm>
              <a:off x="11206955" y="786981"/>
              <a:ext cx="2897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23">
              <a:extLst>
                <a:ext uri="{FF2B5EF4-FFF2-40B4-BE49-F238E27FC236}">
                  <a16:creationId xmlns="" xmlns:a16="http://schemas.microsoft.com/office/drawing/2014/main" id="{8E4FE027-BFDA-0E6E-7E10-D51F8A61F6EE}"/>
                </a:ext>
              </a:extLst>
            </p:cNvPr>
            <p:cNvCxnSpPr/>
            <p:nvPr/>
          </p:nvCxnSpPr>
          <p:spPr>
            <a:xfrm>
              <a:off x="11206955" y="996531"/>
              <a:ext cx="2897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577361"/>
            <a:ext cx="6462712" cy="179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6209774"/>
            <a:ext cx="8435227" cy="179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itle 3"/>
          <p:cNvSpPr txBox="1">
            <a:spLocks/>
          </p:cNvSpPr>
          <p:nvPr/>
        </p:nvSpPr>
        <p:spPr>
          <a:xfrm>
            <a:off x="695326" y="1763279"/>
            <a:ext cx="10906124" cy="329449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3600" b="1" spc="300" dirty="0" smtClean="0">
                <a:solidFill>
                  <a:srgbClr val="FFD579"/>
                </a:solidFill>
                <a:latin typeface="Interstate" charset="0"/>
                <a:ea typeface="Interstate" charset="0"/>
                <a:cs typeface="Interstate" charset="0"/>
              </a:rPr>
              <a:t>ICONOS EN FORMATO .SVG</a:t>
            </a:r>
            <a:endParaRPr lang="es-ES" sz="3000" b="1" spc="300" dirty="0">
              <a:solidFill>
                <a:srgbClr val="FFD579"/>
              </a:solidFill>
              <a:latin typeface="Interstate" charset="0"/>
              <a:ea typeface="Interstate" charset="0"/>
              <a:cs typeface="Interstate" charset="0"/>
            </a:endParaRPr>
          </a:p>
          <a:p>
            <a:pPr>
              <a:lnSpc>
                <a:spcPct val="100000"/>
              </a:lnSpc>
            </a:pPr>
            <a:endParaRPr lang="es-ES" sz="3000" b="1" spc="300" dirty="0">
              <a:solidFill>
                <a:srgbClr val="FFD579"/>
              </a:solidFill>
              <a:latin typeface="Interstate" charset="0"/>
              <a:ea typeface="Interstate" charset="0"/>
              <a:cs typeface="Interstate" charset="0"/>
            </a:endParaRPr>
          </a:p>
          <a:p>
            <a:pPr>
              <a:lnSpc>
                <a:spcPct val="100000"/>
              </a:lnSpc>
            </a:pPr>
            <a:r>
              <a:rPr lang="es-ES" sz="3000" b="1" spc="300" dirty="0">
                <a:solidFill>
                  <a:srgbClr val="FFD579"/>
                </a:solidFill>
                <a:latin typeface="Gilroy" charset="0"/>
                <a:ea typeface="Gilroy" charset="0"/>
                <a:cs typeface="Gilroy" charset="0"/>
              </a:rPr>
              <a:t>El formato de archivo SVG es una herramienta que se emplea habitualmente para mostrar gráficos, diagramas e ilustraciones bidimensionales en los sitios web. Además, al ser un archivo vectorial, se puede ampliar y reducir sin perder resolución.</a:t>
            </a:r>
            <a:endParaRPr lang="es-ES" sz="3000" b="1" spc="300" dirty="0" smtClean="0">
              <a:solidFill>
                <a:srgbClr val="FFD579"/>
              </a:solidFill>
              <a:latin typeface="Gilroy" charset="0"/>
              <a:ea typeface="Gilroy" charset="0"/>
              <a:cs typeface="Gilroy" charset="0"/>
            </a:endParaRPr>
          </a:p>
        </p:txBody>
      </p:sp>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7372" y="6077039"/>
            <a:ext cx="1239303" cy="306572"/>
          </a:xfrm>
          <a:prstGeom prst="rect">
            <a:avLst/>
          </a:prstGeom>
        </p:spPr>
      </p:pic>
      <p:sp>
        <p:nvSpPr>
          <p:cNvPr id="14" name="Google Shape;182;p22">
            <a:extLst>
              <a:ext uri="{FF2B5EF4-FFF2-40B4-BE49-F238E27FC236}">
                <a16:creationId xmlns="" xmlns:a16="http://schemas.microsoft.com/office/drawing/2014/main" id="{5E1A05FD-8C2F-481B-1423-FEC88B2F1BF9}"/>
              </a:ext>
            </a:extLst>
          </p:cNvPr>
          <p:cNvSpPr txBox="1"/>
          <p:nvPr/>
        </p:nvSpPr>
        <p:spPr>
          <a:xfrm>
            <a:off x="6096000" y="447764"/>
            <a:ext cx="4791075"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dirty="0" smtClean="0">
                <a:solidFill>
                  <a:schemeClr val="bg1"/>
                </a:solidFill>
                <a:latin typeface="Interstate" charset="0"/>
                <a:ea typeface="Interstate" charset="0"/>
                <a:cs typeface="Interstate" charset="0"/>
                <a:sym typeface="Quicksand"/>
              </a:rPr>
              <a:t>03. </a:t>
            </a:r>
            <a:r>
              <a:rPr lang="en-US" sz="1200" smtClean="0">
                <a:solidFill>
                  <a:schemeClr val="bg1"/>
                </a:solidFill>
                <a:latin typeface="Interstate" charset="0"/>
                <a:ea typeface="Interstate" charset="0"/>
                <a:cs typeface="Interstate" charset="0"/>
                <a:sym typeface="Quicksand"/>
              </a:rPr>
              <a:t>GUÍA DE ESTILO Y RECURSOS</a:t>
            </a:r>
            <a:endParaRPr sz="1200" dirty="0">
              <a:solidFill>
                <a:schemeClr val="bg1"/>
              </a:solidFill>
              <a:latin typeface="Interstate" charset="0"/>
              <a:ea typeface="Interstate" charset="0"/>
              <a:cs typeface="Interstate" charset="0"/>
              <a:sym typeface="Quicksand"/>
            </a:endParaRPr>
          </a:p>
        </p:txBody>
      </p:sp>
    </p:spTree>
    <p:extLst>
      <p:ext uri="{BB962C8B-B14F-4D97-AF65-F5344CB8AC3E}">
        <p14:creationId xmlns:p14="http://schemas.microsoft.com/office/powerpoint/2010/main" val="1352167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2500"/>
            <a:ext cx="12192000" cy="4939777"/>
          </a:xfrm>
          <a:prstGeom prst="rect">
            <a:avLst/>
          </a:prstGeom>
        </p:spPr>
      </p:pic>
      <p:grpSp>
        <p:nvGrpSpPr>
          <p:cNvPr id="15" name="Group 20">
            <a:extLst>
              <a:ext uri="{FF2B5EF4-FFF2-40B4-BE49-F238E27FC236}">
                <a16:creationId xmlns="" xmlns:a16="http://schemas.microsoft.com/office/drawing/2014/main" id="{19F379E5-33AF-F936-7628-335D84004E24}"/>
              </a:ext>
            </a:extLst>
          </p:cNvPr>
          <p:cNvGrpSpPr/>
          <p:nvPr/>
        </p:nvGrpSpPr>
        <p:grpSpPr>
          <a:xfrm>
            <a:off x="11299155" y="503765"/>
            <a:ext cx="197520" cy="142863"/>
            <a:chOff x="11206955" y="786981"/>
            <a:chExt cx="289720" cy="209550"/>
          </a:xfrm>
        </p:grpSpPr>
        <p:cxnSp>
          <p:nvCxnSpPr>
            <p:cNvPr id="17" name="Straight Connector 21">
              <a:extLst>
                <a:ext uri="{FF2B5EF4-FFF2-40B4-BE49-F238E27FC236}">
                  <a16:creationId xmlns="" xmlns:a16="http://schemas.microsoft.com/office/drawing/2014/main" id="{7C11DD8C-0CB8-C9EE-9C06-E8D57B6CDCCA}"/>
                </a:ext>
              </a:extLst>
            </p:cNvPr>
            <p:cNvCxnSpPr/>
            <p:nvPr/>
          </p:nvCxnSpPr>
          <p:spPr>
            <a:xfrm>
              <a:off x="11206955" y="89493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cxnSp>
          <p:nvCxnSpPr>
            <p:cNvPr id="18" name="Straight Connector 22">
              <a:extLst>
                <a:ext uri="{FF2B5EF4-FFF2-40B4-BE49-F238E27FC236}">
                  <a16:creationId xmlns="" xmlns:a16="http://schemas.microsoft.com/office/drawing/2014/main" id="{4487E6E1-411D-D430-035E-FDE080638204}"/>
                </a:ext>
              </a:extLst>
            </p:cNvPr>
            <p:cNvCxnSpPr/>
            <p:nvPr/>
          </p:nvCxnSpPr>
          <p:spPr>
            <a:xfrm>
              <a:off x="11206955" y="78698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cxnSp>
          <p:nvCxnSpPr>
            <p:cNvPr id="27" name="Straight Connector 23">
              <a:extLst>
                <a:ext uri="{FF2B5EF4-FFF2-40B4-BE49-F238E27FC236}">
                  <a16:creationId xmlns="" xmlns:a16="http://schemas.microsoft.com/office/drawing/2014/main" id="{8E4FE027-BFDA-0E6E-7E10-D51F8A61F6EE}"/>
                </a:ext>
              </a:extLst>
            </p:cNvPr>
            <p:cNvCxnSpPr/>
            <p:nvPr/>
          </p:nvCxnSpPr>
          <p:spPr>
            <a:xfrm>
              <a:off x="11206955" y="99653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grpSp>
      <p:cxnSp>
        <p:nvCxnSpPr>
          <p:cNvPr id="29"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577361"/>
            <a:ext cx="6462712" cy="17952"/>
          </a:xfrm>
          <a:prstGeom prst="line">
            <a:avLst/>
          </a:prstGeom>
          <a:ln>
            <a:solidFill>
              <a:srgbClr val="17385E"/>
            </a:solidFill>
          </a:ln>
        </p:spPr>
        <p:style>
          <a:lnRef idx="1">
            <a:schemeClr val="accent1"/>
          </a:lnRef>
          <a:fillRef idx="0">
            <a:schemeClr val="accent1"/>
          </a:fillRef>
          <a:effectRef idx="0">
            <a:schemeClr val="accent1"/>
          </a:effectRef>
          <a:fontRef idx="minor">
            <a:schemeClr val="tx1"/>
          </a:fontRef>
        </p:style>
      </p:cxnSp>
      <p:cxnSp>
        <p:nvCxnSpPr>
          <p:cNvPr id="30"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6209774"/>
            <a:ext cx="8435227" cy="17953"/>
          </a:xfrm>
          <a:prstGeom prst="line">
            <a:avLst/>
          </a:prstGeom>
          <a:ln>
            <a:solidFill>
              <a:srgbClr val="17385E"/>
            </a:solidFill>
          </a:ln>
        </p:spPr>
        <p:style>
          <a:lnRef idx="1">
            <a:schemeClr val="accent1"/>
          </a:lnRef>
          <a:fillRef idx="0">
            <a:schemeClr val="accent1"/>
          </a:fillRef>
          <a:effectRef idx="0">
            <a:schemeClr val="accent1"/>
          </a:effectRef>
          <a:fontRef idx="minor">
            <a:schemeClr val="tx1"/>
          </a:fontRef>
        </p:style>
      </p:cxnSp>
      <p:pic>
        <p:nvPicPr>
          <p:cNvPr id="31" name="Imagen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3056" y="6093568"/>
            <a:ext cx="1429521" cy="341982"/>
          </a:xfrm>
          <a:prstGeom prst="rect">
            <a:avLst/>
          </a:prstGeom>
        </p:spPr>
      </p:pic>
      <p:sp>
        <p:nvSpPr>
          <p:cNvPr id="33" name="Google Shape;182;p22">
            <a:extLst>
              <a:ext uri="{FF2B5EF4-FFF2-40B4-BE49-F238E27FC236}">
                <a16:creationId xmlns="" xmlns:a16="http://schemas.microsoft.com/office/drawing/2014/main" id="{5E1A05FD-8C2F-481B-1423-FEC88B2F1BF9}"/>
              </a:ext>
            </a:extLst>
          </p:cNvPr>
          <p:cNvSpPr txBox="1"/>
          <p:nvPr/>
        </p:nvSpPr>
        <p:spPr>
          <a:xfrm>
            <a:off x="6096000" y="447764"/>
            <a:ext cx="4791075"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dirty="0" smtClean="0">
                <a:solidFill>
                  <a:srgbClr val="17385E"/>
                </a:solidFill>
                <a:latin typeface="Interstate" charset="0"/>
                <a:ea typeface="Interstate" charset="0"/>
                <a:cs typeface="Interstate" charset="0"/>
                <a:sym typeface="Quicksand"/>
              </a:rPr>
              <a:t>03. GUÍA DE ESTILO Y RECURSOS</a:t>
            </a:r>
            <a:endParaRPr sz="1200" dirty="0">
              <a:solidFill>
                <a:srgbClr val="17385E"/>
              </a:solidFill>
              <a:latin typeface="Interstate" charset="0"/>
              <a:ea typeface="Interstate" charset="0"/>
              <a:cs typeface="Interstate" charset="0"/>
              <a:sym typeface="Quicksand"/>
            </a:endParaRPr>
          </a:p>
        </p:txBody>
      </p:sp>
    </p:spTree>
    <p:extLst>
      <p:ext uri="{BB962C8B-B14F-4D97-AF65-F5344CB8AC3E}">
        <p14:creationId xmlns:p14="http://schemas.microsoft.com/office/powerpoint/2010/main" val="6494124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20">
            <a:extLst>
              <a:ext uri="{FF2B5EF4-FFF2-40B4-BE49-F238E27FC236}">
                <a16:creationId xmlns="" xmlns:a16="http://schemas.microsoft.com/office/drawing/2014/main" id="{19F379E5-33AF-F936-7628-335D84004E24}"/>
              </a:ext>
            </a:extLst>
          </p:cNvPr>
          <p:cNvGrpSpPr/>
          <p:nvPr/>
        </p:nvGrpSpPr>
        <p:grpSpPr>
          <a:xfrm>
            <a:off x="11299155" y="503765"/>
            <a:ext cx="197520" cy="142863"/>
            <a:chOff x="11206955" y="786981"/>
            <a:chExt cx="289720" cy="209550"/>
          </a:xfrm>
        </p:grpSpPr>
        <p:cxnSp>
          <p:nvCxnSpPr>
            <p:cNvPr id="19" name="Straight Connector 21">
              <a:extLst>
                <a:ext uri="{FF2B5EF4-FFF2-40B4-BE49-F238E27FC236}">
                  <a16:creationId xmlns="" xmlns:a16="http://schemas.microsoft.com/office/drawing/2014/main" id="{7C11DD8C-0CB8-C9EE-9C06-E8D57B6CDCCA}"/>
                </a:ext>
              </a:extLst>
            </p:cNvPr>
            <p:cNvCxnSpPr/>
            <p:nvPr/>
          </p:nvCxnSpPr>
          <p:spPr>
            <a:xfrm>
              <a:off x="11206955" y="89493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cxnSp>
          <p:nvCxnSpPr>
            <p:cNvPr id="20" name="Straight Connector 22">
              <a:extLst>
                <a:ext uri="{FF2B5EF4-FFF2-40B4-BE49-F238E27FC236}">
                  <a16:creationId xmlns="" xmlns:a16="http://schemas.microsoft.com/office/drawing/2014/main" id="{4487E6E1-411D-D430-035E-FDE080638204}"/>
                </a:ext>
              </a:extLst>
            </p:cNvPr>
            <p:cNvCxnSpPr/>
            <p:nvPr/>
          </p:nvCxnSpPr>
          <p:spPr>
            <a:xfrm>
              <a:off x="11206955" y="78698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cxnSp>
          <p:nvCxnSpPr>
            <p:cNvPr id="21" name="Straight Connector 23">
              <a:extLst>
                <a:ext uri="{FF2B5EF4-FFF2-40B4-BE49-F238E27FC236}">
                  <a16:creationId xmlns="" xmlns:a16="http://schemas.microsoft.com/office/drawing/2014/main" id="{8E4FE027-BFDA-0E6E-7E10-D51F8A61F6EE}"/>
                </a:ext>
              </a:extLst>
            </p:cNvPr>
            <p:cNvCxnSpPr/>
            <p:nvPr/>
          </p:nvCxnSpPr>
          <p:spPr>
            <a:xfrm>
              <a:off x="11206955" y="99653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577361"/>
            <a:ext cx="6462712" cy="17952"/>
          </a:xfrm>
          <a:prstGeom prst="line">
            <a:avLst/>
          </a:prstGeom>
          <a:ln>
            <a:solidFill>
              <a:srgbClr val="17385E"/>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p:nvPicPr>
        <p:blipFill>
          <a:blip r:embed="rId3"/>
          <a:stretch>
            <a:fillRect/>
          </a:stretch>
        </p:blipFill>
        <p:spPr>
          <a:xfrm>
            <a:off x="9867901" y="6035938"/>
            <a:ext cx="1628774" cy="347673"/>
          </a:xfrm>
          <a:prstGeom prst="rect">
            <a:avLst/>
          </a:prstGeom>
        </p:spPr>
      </p:pic>
      <p:cxnSp>
        <p:nvCxnSpPr>
          <p:cNvPr id="25"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6209774"/>
            <a:ext cx="8435227" cy="17953"/>
          </a:xfrm>
          <a:prstGeom prst="line">
            <a:avLst/>
          </a:prstGeom>
          <a:ln>
            <a:solidFill>
              <a:srgbClr val="17385E"/>
            </a:solidFill>
          </a:ln>
        </p:spPr>
        <p:style>
          <a:lnRef idx="1">
            <a:schemeClr val="accent1"/>
          </a:lnRef>
          <a:fillRef idx="0">
            <a:schemeClr val="accent1"/>
          </a:fillRef>
          <a:effectRef idx="0">
            <a:schemeClr val="accent1"/>
          </a:effectRef>
          <a:fontRef idx="minor">
            <a:schemeClr val="tx1"/>
          </a:fontRef>
        </p:style>
      </p:cxnSp>
      <p:sp>
        <p:nvSpPr>
          <p:cNvPr id="26" name="Title 3"/>
          <p:cNvSpPr txBox="1">
            <a:spLocks/>
          </p:cNvSpPr>
          <p:nvPr/>
        </p:nvSpPr>
        <p:spPr>
          <a:xfrm>
            <a:off x="695325" y="1158801"/>
            <a:ext cx="8877299" cy="6218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3600" b="1" spc="300" dirty="0" smtClean="0">
                <a:solidFill>
                  <a:srgbClr val="FFD579"/>
                </a:solidFill>
                <a:latin typeface="Interstate" charset="0"/>
                <a:ea typeface="Interstate" charset="0"/>
                <a:cs typeface="Interstate" charset="0"/>
              </a:rPr>
              <a:t>DONDE DESCARGARLOS</a:t>
            </a:r>
            <a:endParaRPr lang="es-ES" sz="3600" b="1" spc="300" dirty="0" smtClean="0">
              <a:solidFill>
                <a:srgbClr val="FFD579"/>
              </a:solidFill>
              <a:latin typeface="Interstate" charset="0"/>
              <a:ea typeface="Interstate" charset="0"/>
              <a:cs typeface="Interstate" charset="0"/>
            </a:endParaRPr>
          </a:p>
        </p:txBody>
      </p:sp>
      <p:pic>
        <p:nvPicPr>
          <p:cNvPr id="16" name="Imagen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3056" y="6093568"/>
            <a:ext cx="1429521" cy="341982"/>
          </a:xfrm>
          <a:prstGeom prst="rect">
            <a:avLst/>
          </a:prstGeom>
        </p:spPr>
      </p:pic>
      <p:sp>
        <p:nvSpPr>
          <p:cNvPr id="51" name="Rectángulo 50"/>
          <p:cNvSpPr/>
          <p:nvPr/>
        </p:nvSpPr>
        <p:spPr>
          <a:xfrm>
            <a:off x="710383" y="1851719"/>
            <a:ext cx="10786291" cy="3939540"/>
          </a:xfrm>
          <a:prstGeom prst="rect">
            <a:avLst/>
          </a:prstGeom>
        </p:spPr>
        <p:txBody>
          <a:bodyPr wrap="square">
            <a:spAutoFit/>
          </a:bodyPr>
          <a:lstStyle/>
          <a:p>
            <a:r>
              <a:rPr lang="es-ES_tradnl" sz="2600" dirty="0" smtClean="0">
                <a:solidFill>
                  <a:srgbClr val="17385E"/>
                </a:solidFill>
                <a:latin typeface="Gilroy" charset="0"/>
                <a:ea typeface="Gilroy" charset="0"/>
                <a:cs typeface="Gilroy" charset="0"/>
              </a:rPr>
              <a:t>Directorios</a:t>
            </a:r>
          </a:p>
          <a:p>
            <a:pPr marL="285750" indent="-285750">
              <a:buFontTx/>
              <a:buChar char="-"/>
            </a:pPr>
            <a:endParaRPr lang="es-ES_tradnl" sz="1600" dirty="0">
              <a:solidFill>
                <a:srgbClr val="17385E"/>
              </a:solidFill>
              <a:latin typeface="Gilroy" charset="0"/>
              <a:ea typeface="Gilroy" charset="0"/>
              <a:cs typeface="Gilroy" charset="0"/>
            </a:endParaRPr>
          </a:p>
          <a:p>
            <a:r>
              <a:rPr lang="es-ES_tradnl" sz="1600" b="1" dirty="0">
                <a:solidFill>
                  <a:srgbClr val="17385E"/>
                </a:solidFill>
                <a:latin typeface="Gilroy" charset="0"/>
                <a:ea typeface="Gilroy" charset="0"/>
                <a:cs typeface="Gilroy" charset="0"/>
              </a:rPr>
              <a:t>SVG Repo </a:t>
            </a:r>
            <a:r>
              <a:rPr lang="es-ES_tradnl" sz="1600" dirty="0">
                <a:solidFill>
                  <a:srgbClr val="17385E"/>
                </a:solidFill>
                <a:latin typeface="Gilroy" charset="0"/>
                <a:ea typeface="Gilroy" charset="0"/>
                <a:cs typeface="Gilroy" charset="0"/>
              </a:rPr>
              <a:t>- </a:t>
            </a:r>
            <a:r>
              <a:rPr lang="es-ES_tradnl" sz="1600" dirty="0">
                <a:solidFill>
                  <a:srgbClr val="17385E"/>
                </a:solidFill>
                <a:latin typeface="Gilroy" charset="0"/>
                <a:ea typeface="Gilroy" charset="0"/>
                <a:cs typeface="Gilroy" charset="0"/>
                <a:hlinkClick r:id="rId5"/>
              </a:rPr>
              <a:t>https://www.svgrepo.com</a:t>
            </a:r>
            <a:r>
              <a:rPr lang="es-ES_tradnl" sz="1600" dirty="0" smtClean="0">
                <a:solidFill>
                  <a:srgbClr val="17385E"/>
                </a:solidFill>
                <a:latin typeface="Gilroy" charset="0"/>
                <a:ea typeface="Gilroy" charset="0"/>
                <a:cs typeface="Gilroy" charset="0"/>
                <a:hlinkClick r:id="rId5"/>
              </a:rPr>
              <a:t>/</a:t>
            </a:r>
            <a:endParaRPr lang="es-ES_tradnl" sz="1600" dirty="0" smtClean="0">
              <a:solidFill>
                <a:srgbClr val="17385E"/>
              </a:solidFill>
              <a:latin typeface="Gilroy" charset="0"/>
              <a:ea typeface="Gilroy" charset="0"/>
              <a:cs typeface="Gilroy" charset="0"/>
            </a:endParaRPr>
          </a:p>
          <a:p>
            <a:r>
              <a:rPr lang="es-ES_tradnl" sz="1600" dirty="0">
                <a:solidFill>
                  <a:srgbClr val="17385E"/>
                </a:solidFill>
                <a:latin typeface="Gilroy" charset="0"/>
                <a:ea typeface="Gilroy" charset="0"/>
                <a:cs typeface="Gilroy" charset="0"/>
              </a:rPr>
              <a:t>Esta página es increíble, tiene más de 500.000 iconos en muchos estilos diferentes ¡Y todos gratis</a:t>
            </a:r>
            <a:r>
              <a:rPr lang="es-ES_tradnl" sz="1600" dirty="0" smtClean="0">
                <a:solidFill>
                  <a:srgbClr val="17385E"/>
                </a:solidFill>
                <a:latin typeface="Gilroy" charset="0"/>
                <a:ea typeface="Gilroy" charset="0"/>
                <a:cs typeface="Gilroy" charset="0"/>
              </a:rPr>
              <a:t>!</a:t>
            </a:r>
          </a:p>
          <a:p>
            <a:endParaRPr lang="es-ES_tradnl" sz="1600" dirty="0">
              <a:solidFill>
                <a:srgbClr val="17385E"/>
              </a:solidFill>
              <a:latin typeface="Gilroy" charset="0"/>
              <a:ea typeface="Gilroy" charset="0"/>
              <a:cs typeface="Gilroy" charset="0"/>
            </a:endParaRPr>
          </a:p>
          <a:p>
            <a:r>
              <a:rPr lang="es-ES_tradnl" sz="1600" b="1" dirty="0" err="1" smtClean="0">
                <a:solidFill>
                  <a:srgbClr val="17385E"/>
                </a:solidFill>
                <a:latin typeface="Gilroy" charset="0"/>
                <a:ea typeface="Gilroy" charset="0"/>
                <a:cs typeface="Gilroy" charset="0"/>
              </a:rPr>
              <a:t>Reshot</a:t>
            </a:r>
            <a:r>
              <a:rPr lang="es-ES_tradnl" sz="1600" b="1" dirty="0" smtClean="0">
                <a:solidFill>
                  <a:srgbClr val="17385E"/>
                </a:solidFill>
                <a:latin typeface="Gilroy" charset="0"/>
                <a:ea typeface="Gilroy" charset="0"/>
                <a:cs typeface="Gilroy" charset="0"/>
              </a:rPr>
              <a:t> </a:t>
            </a:r>
            <a:r>
              <a:rPr lang="es-ES_tradnl" sz="1600" b="1" dirty="0">
                <a:solidFill>
                  <a:srgbClr val="17385E"/>
                </a:solidFill>
                <a:latin typeface="Gilroy" charset="0"/>
                <a:ea typeface="Gilroy" charset="0"/>
                <a:cs typeface="Gilroy" charset="0"/>
              </a:rPr>
              <a:t>- </a:t>
            </a:r>
            <a:r>
              <a:rPr lang="es-ES_tradnl" sz="1600" b="1" dirty="0">
                <a:solidFill>
                  <a:srgbClr val="17385E"/>
                </a:solidFill>
                <a:latin typeface="Gilroy" charset="0"/>
                <a:ea typeface="Gilroy" charset="0"/>
                <a:cs typeface="Gilroy" charset="0"/>
                <a:hlinkClick r:id="rId6"/>
              </a:rPr>
              <a:t>https://www.reshot.com/free-svg-icons</a:t>
            </a:r>
            <a:r>
              <a:rPr lang="es-ES_tradnl" sz="1600" b="1" dirty="0" smtClean="0">
                <a:solidFill>
                  <a:srgbClr val="17385E"/>
                </a:solidFill>
                <a:latin typeface="Gilroy" charset="0"/>
                <a:ea typeface="Gilroy" charset="0"/>
                <a:cs typeface="Gilroy" charset="0"/>
                <a:hlinkClick r:id="rId6"/>
              </a:rPr>
              <a:t>/</a:t>
            </a:r>
            <a:endParaRPr lang="es-ES_tradnl" sz="1600" b="1" dirty="0" smtClean="0">
              <a:solidFill>
                <a:srgbClr val="17385E"/>
              </a:solidFill>
              <a:latin typeface="Gilroy" charset="0"/>
              <a:ea typeface="Gilroy" charset="0"/>
              <a:cs typeface="Gilroy" charset="0"/>
            </a:endParaRPr>
          </a:p>
          <a:p>
            <a:r>
              <a:rPr lang="es-ES_tradnl" sz="1600" dirty="0" err="1" smtClean="0">
                <a:solidFill>
                  <a:srgbClr val="17385E"/>
                </a:solidFill>
                <a:latin typeface="Gilroy" charset="0"/>
                <a:ea typeface="Gilroy" charset="0"/>
                <a:cs typeface="Gilroy" charset="0"/>
              </a:rPr>
              <a:t>Reshot</a:t>
            </a:r>
            <a:r>
              <a:rPr lang="es-ES_tradnl" sz="1600" dirty="0" smtClean="0">
                <a:solidFill>
                  <a:srgbClr val="17385E"/>
                </a:solidFill>
                <a:latin typeface="Gilroy" charset="0"/>
                <a:ea typeface="Gilroy" charset="0"/>
                <a:cs typeface="Gilroy" charset="0"/>
              </a:rPr>
              <a:t> </a:t>
            </a:r>
            <a:r>
              <a:rPr lang="es-ES_tradnl" sz="1600" dirty="0">
                <a:solidFill>
                  <a:srgbClr val="17385E"/>
                </a:solidFill>
                <a:latin typeface="Gilroy" charset="0"/>
                <a:ea typeface="Gilroy" charset="0"/>
                <a:cs typeface="Gilroy" charset="0"/>
              </a:rPr>
              <a:t>tiene los iconos más bonitos que te puedas imaginar. Y también son gratis y para uso comercial</a:t>
            </a:r>
            <a:r>
              <a:rPr lang="es-ES_tradnl" sz="1600" dirty="0" smtClean="0">
                <a:solidFill>
                  <a:srgbClr val="17385E"/>
                </a:solidFill>
                <a:latin typeface="Gilroy" charset="0"/>
                <a:ea typeface="Gilroy" charset="0"/>
                <a:cs typeface="Gilroy" charset="0"/>
              </a:rPr>
              <a:t>.</a:t>
            </a:r>
          </a:p>
          <a:p>
            <a:endParaRPr lang="es-ES_tradnl" sz="1600" dirty="0">
              <a:solidFill>
                <a:srgbClr val="17385E"/>
              </a:solidFill>
              <a:latin typeface="Gilroy" charset="0"/>
              <a:ea typeface="Gilroy" charset="0"/>
              <a:cs typeface="Gilroy" charset="0"/>
            </a:endParaRPr>
          </a:p>
          <a:p>
            <a:r>
              <a:rPr lang="es-ES_tradnl" sz="1600" b="1" dirty="0" err="1" smtClean="0">
                <a:solidFill>
                  <a:srgbClr val="17385E"/>
                </a:solidFill>
                <a:latin typeface="Gilroy" charset="0"/>
                <a:ea typeface="Gilroy" charset="0"/>
                <a:cs typeface="Gilroy" charset="0"/>
              </a:rPr>
              <a:t>Noun</a:t>
            </a:r>
            <a:r>
              <a:rPr lang="es-ES_tradnl" sz="1600" b="1" dirty="0" smtClean="0">
                <a:solidFill>
                  <a:srgbClr val="17385E"/>
                </a:solidFill>
                <a:latin typeface="Gilroy" charset="0"/>
                <a:ea typeface="Gilroy" charset="0"/>
                <a:cs typeface="Gilroy" charset="0"/>
              </a:rPr>
              <a:t> </a:t>
            </a:r>
            <a:r>
              <a:rPr lang="es-ES_tradnl" sz="1600" b="1" dirty="0">
                <a:solidFill>
                  <a:srgbClr val="17385E"/>
                </a:solidFill>
                <a:latin typeface="Gilroy" charset="0"/>
                <a:ea typeface="Gilroy" charset="0"/>
                <a:cs typeface="Gilroy" charset="0"/>
              </a:rPr>
              <a:t>Project - </a:t>
            </a:r>
            <a:r>
              <a:rPr lang="es-ES_tradnl" sz="1600" b="1" dirty="0">
                <a:solidFill>
                  <a:srgbClr val="17385E"/>
                </a:solidFill>
                <a:latin typeface="Gilroy" charset="0"/>
                <a:ea typeface="Gilroy" charset="0"/>
                <a:cs typeface="Gilroy" charset="0"/>
                <a:hlinkClick r:id="rId7"/>
              </a:rPr>
              <a:t>https://thenounproject.com</a:t>
            </a:r>
            <a:r>
              <a:rPr lang="es-ES_tradnl" sz="1600" b="1" dirty="0" smtClean="0">
                <a:solidFill>
                  <a:srgbClr val="17385E"/>
                </a:solidFill>
                <a:latin typeface="Gilroy" charset="0"/>
                <a:ea typeface="Gilroy" charset="0"/>
                <a:cs typeface="Gilroy" charset="0"/>
                <a:hlinkClick r:id="rId7"/>
              </a:rPr>
              <a:t>/</a:t>
            </a:r>
            <a:r>
              <a:rPr lang="es-ES_tradnl" sz="1600" b="1" dirty="0" smtClean="0">
                <a:solidFill>
                  <a:srgbClr val="17385E"/>
                </a:solidFill>
                <a:latin typeface="Gilroy" charset="0"/>
                <a:ea typeface="Gilroy" charset="0"/>
                <a:cs typeface="Gilroy" charset="0"/>
              </a:rPr>
              <a:t> </a:t>
            </a:r>
          </a:p>
          <a:p>
            <a:r>
              <a:rPr lang="es-ES_tradnl" sz="1600" dirty="0" smtClean="0">
                <a:solidFill>
                  <a:srgbClr val="17385E"/>
                </a:solidFill>
                <a:latin typeface="Gilroy" charset="0"/>
                <a:ea typeface="Gilroy" charset="0"/>
                <a:cs typeface="Gilroy" charset="0"/>
              </a:rPr>
              <a:t>Esta </a:t>
            </a:r>
            <a:r>
              <a:rPr lang="es-ES_tradnl" sz="1600" dirty="0">
                <a:solidFill>
                  <a:srgbClr val="17385E"/>
                </a:solidFill>
                <a:latin typeface="Gilroy" charset="0"/>
                <a:ea typeface="Gilroy" charset="0"/>
                <a:cs typeface="Gilroy" charset="0"/>
              </a:rPr>
              <a:t>web tiene un catálogo enorme y los iconos e ilustraciones no pueden ser más originales. Tienes que registrarte para poder descargarlos de forma gratuita</a:t>
            </a:r>
            <a:r>
              <a:rPr lang="es-ES_tradnl" sz="1600" dirty="0" smtClean="0">
                <a:solidFill>
                  <a:srgbClr val="17385E"/>
                </a:solidFill>
                <a:latin typeface="Gilroy" charset="0"/>
                <a:ea typeface="Gilroy" charset="0"/>
                <a:cs typeface="Gilroy" charset="0"/>
              </a:rPr>
              <a:t>.</a:t>
            </a:r>
          </a:p>
          <a:p>
            <a:endParaRPr lang="es-ES_tradnl" sz="1600" dirty="0">
              <a:solidFill>
                <a:srgbClr val="17385E"/>
              </a:solidFill>
              <a:latin typeface="Gilroy" charset="0"/>
              <a:ea typeface="Gilroy" charset="0"/>
              <a:cs typeface="Gilroy" charset="0"/>
            </a:endParaRPr>
          </a:p>
          <a:p>
            <a:r>
              <a:rPr lang="es-ES_tradnl" sz="1600" b="1" dirty="0" err="1" smtClean="0">
                <a:solidFill>
                  <a:srgbClr val="17385E"/>
                </a:solidFill>
                <a:latin typeface="Gilroy" charset="0"/>
                <a:ea typeface="Gilroy" charset="0"/>
                <a:cs typeface="Gilroy" charset="0"/>
              </a:rPr>
              <a:t>Flaticon</a:t>
            </a:r>
            <a:r>
              <a:rPr lang="es-ES_tradnl" sz="1600" b="1" dirty="0" smtClean="0">
                <a:solidFill>
                  <a:srgbClr val="17385E"/>
                </a:solidFill>
                <a:latin typeface="Gilroy" charset="0"/>
                <a:ea typeface="Gilroy" charset="0"/>
                <a:cs typeface="Gilroy" charset="0"/>
              </a:rPr>
              <a:t> </a:t>
            </a:r>
            <a:r>
              <a:rPr lang="es-ES_tradnl" sz="1600" b="1" dirty="0">
                <a:solidFill>
                  <a:srgbClr val="17385E"/>
                </a:solidFill>
                <a:latin typeface="Gilroy" charset="0"/>
                <a:ea typeface="Gilroy" charset="0"/>
                <a:cs typeface="Gilroy" charset="0"/>
              </a:rPr>
              <a:t>- </a:t>
            </a:r>
            <a:r>
              <a:rPr lang="es-ES_tradnl" sz="1600" b="1" dirty="0">
                <a:solidFill>
                  <a:srgbClr val="17385E"/>
                </a:solidFill>
                <a:latin typeface="Gilroy" charset="0"/>
                <a:ea typeface="Gilroy" charset="0"/>
                <a:cs typeface="Gilroy" charset="0"/>
                <a:hlinkClick r:id="rId8"/>
              </a:rPr>
              <a:t>https://www.flaticon.es</a:t>
            </a:r>
            <a:r>
              <a:rPr lang="es-ES_tradnl" sz="1600" b="1" dirty="0" smtClean="0">
                <a:solidFill>
                  <a:srgbClr val="17385E"/>
                </a:solidFill>
                <a:latin typeface="Gilroy" charset="0"/>
                <a:ea typeface="Gilroy" charset="0"/>
                <a:cs typeface="Gilroy" charset="0"/>
                <a:hlinkClick r:id="rId8"/>
              </a:rPr>
              <a:t>/</a:t>
            </a:r>
            <a:endParaRPr lang="es-ES_tradnl" sz="1600" b="1" dirty="0" smtClean="0">
              <a:solidFill>
                <a:srgbClr val="17385E"/>
              </a:solidFill>
              <a:latin typeface="Gilroy" charset="0"/>
              <a:ea typeface="Gilroy" charset="0"/>
              <a:cs typeface="Gilroy" charset="0"/>
            </a:endParaRPr>
          </a:p>
          <a:p>
            <a:r>
              <a:rPr lang="es-ES_tradnl" sz="1600" dirty="0" smtClean="0">
                <a:solidFill>
                  <a:srgbClr val="17385E"/>
                </a:solidFill>
                <a:latin typeface="Gilroy" charset="0"/>
                <a:ea typeface="Gilroy" charset="0"/>
                <a:cs typeface="Gilroy" charset="0"/>
              </a:rPr>
              <a:t>Esta </a:t>
            </a:r>
            <a:r>
              <a:rPr lang="es-ES_tradnl" sz="1600" dirty="0">
                <a:solidFill>
                  <a:srgbClr val="17385E"/>
                </a:solidFill>
                <a:latin typeface="Gilroy" charset="0"/>
                <a:ea typeface="Gilroy" charset="0"/>
                <a:cs typeface="Gilroy" charset="0"/>
              </a:rPr>
              <a:t>página tiene el catálogo de iconos más extenso, en ella puedes descargarte iconos en formato .</a:t>
            </a:r>
            <a:r>
              <a:rPr lang="es-ES_tradnl" sz="1600" dirty="0" err="1">
                <a:solidFill>
                  <a:srgbClr val="17385E"/>
                </a:solidFill>
                <a:latin typeface="Gilroy" charset="0"/>
                <a:ea typeface="Gilroy" charset="0"/>
                <a:cs typeface="Gilroy" charset="0"/>
              </a:rPr>
              <a:t>png</a:t>
            </a:r>
            <a:r>
              <a:rPr lang="es-ES_tradnl" sz="1600" dirty="0">
                <a:solidFill>
                  <a:srgbClr val="17385E"/>
                </a:solidFill>
                <a:latin typeface="Gilroy" charset="0"/>
                <a:ea typeface="Gilroy" charset="0"/>
                <a:cs typeface="Gilroy" charset="0"/>
              </a:rPr>
              <a:t> gratis y en formato .</a:t>
            </a:r>
            <a:r>
              <a:rPr lang="es-ES_tradnl" sz="1600" dirty="0" err="1">
                <a:solidFill>
                  <a:srgbClr val="17385E"/>
                </a:solidFill>
                <a:latin typeface="Gilroy" charset="0"/>
                <a:ea typeface="Gilroy" charset="0"/>
                <a:cs typeface="Gilroy" charset="0"/>
              </a:rPr>
              <a:t>svg</a:t>
            </a:r>
            <a:r>
              <a:rPr lang="es-ES_tradnl" sz="1600" dirty="0">
                <a:solidFill>
                  <a:srgbClr val="17385E"/>
                </a:solidFill>
                <a:latin typeface="Gilroy" charset="0"/>
                <a:ea typeface="Gilroy" charset="0"/>
                <a:cs typeface="Gilroy" charset="0"/>
              </a:rPr>
              <a:t> de pago.</a:t>
            </a:r>
            <a:endParaRPr lang="es-ES_tradnl" sz="1600" dirty="0" smtClean="0">
              <a:solidFill>
                <a:srgbClr val="17385E"/>
              </a:solidFill>
              <a:latin typeface="Gilroy" charset="0"/>
              <a:ea typeface="Gilroy" charset="0"/>
              <a:cs typeface="Gilroy" charset="0"/>
            </a:endParaRPr>
          </a:p>
        </p:txBody>
      </p:sp>
      <p:sp>
        <p:nvSpPr>
          <p:cNvPr id="13" name="Google Shape;182;p22">
            <a:extLst>
              <a:ext uri="{FF2B5EF4-FFF2-40B4-BE49-F238E27FC236}">
                <a16:creationId xmlns="" xmlns:a16="http://schemas.microsoft.com/office/drawing/2014/main" id="{5E1A05FD-8C2F-481B-1423-FEC88B2F1BF9}"/>
              </a:ext>
            </a:extLst>
          </p:cNvPr>
          <p:cNvSpPr txBox="1"/>
          <p:nvPr/>
        </p:nvSpPr>
        <p:spPr>
          <a:xfrm>
            <a:off x="6096000" y="447764"/>
            <a:ext cx="4791075"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dirty="0" smtClean="0">
                <a:solidFill>
                  <a:srgbClr val="17385E"/>
                </a:solidFill>
                <a:latin typeface="Interstate" charset="0"/>
                <a:ea typeface="Interstate" charset="0"/>
                <a:cs typeface="Interstate" charset="0"/>
                <a:sym typeface="Quicksand"/>
              </a:rPr>
              <a:t>03. GUÍA DE ESTILO Y RECURSOS</a:t>
            </a:r>
            <a:endParaRPr sz="1200" dirty="0">
              <a:solidFill>
                <a:srgbClr val="17385E"/>
              </a:solidFill>
              <a:latin typeface="Interstate" charset="0"/>
              <a:ea typeface="Interstate" charset="0"/>
              <a:cs typeface="Interstate" charset="0"/>
              <a:sym typeface="Quicksand"/>
            </a:endParaRPr>
          </a:p>
        </p:txBody>
      </p:sp>
    </p:spTree>
    <p:extLst>
      <p:ext uri="{BB962C8B-B14F-4D97-AF65-F5344CB8AC3E}">
        <p14:creationId xmlns:p14="http://schemas.microsoft.com/office/powerpoint/2010/main" val="17024550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7385E"/>
        </a:solidFill>
        <a:effectLst/>
      </p:bgPr>
    </p:bg>
    <p:spTree>
      <p:nvGrpSpPr>
        <p:cNvPr id="1" name=""/>
        <p:cNvGrpSpPr/>
        <p:nvPr/>
      </p:nvGrpSpPr>
      <p:grpSpPr>
        <a:xfrm>
          <a:off x="0" y="0"/>
          <a:ext cx="0" cy="0"/>
          <a:chOff x="0" y="0"/>
          <a:chExt cx="0" cy="0"/>
        </a:xfrm>
      </p:grpSpPr>
      <p:sp>
        <p:nvSpPr>
          <p:cNvPr id="2" name="Rectángulo 1"/>
          <p:cNvSpPr/>
          <p:nvPr/>
        </p:nvSpPr>
        <p:spPr>
          <a:xfrm>
            <a:off x="500063" y="508992"/>
            <a:ext cx="11129962" cy="58400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mtClean="0">
                <a:solidFill>
                  <a:srgbClr val="FFC000"/>
                </a:solidFill>
              </a:rPr>
              <a:t> </a:t>
            </a:r>
            <a:endParaRPr lang="es-ES_tradnl" dirty="0">
              <a:solidFill>
                <a:srgbClr val="FFC000"/>
              </a:solidFill>
            </a:endParaRPr>
          </a:p>
        </p:txBody>
      </p:sp>
      <p:sp>
        <p:nvSpPr>
          <p:cNvPr id="3" name="Title 3"/>
          <p:cNvSpPr txBox="1">
            <a:spLocks/>
          </p:cNvSpPr>
          <p:nvPr/>
        </p:nvSpPr>
        <p:spPr>
          <a:xfrm>
            <a:off x="909638" y="1123580"/>
            <a:ext cx="9861130" cy="19875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7600" b="1" spc="300" dirty="0" smtClean="0">
                <a:solidFill>
                  <a:srgbClr val="17385E"/>
                </a:solidFill>
                <a:latin typeface="Interstate" charset="0"/>
                <a:ea typeface="Interstate" charset="0"/>
                <a:cs typeface="Interstate" charset="0"/>
              </a:rPr>
              <a:t>HOSTING</a:t>
            </a:r>
          </a:p>
          <a:p>
            <a:pPr>
              <a:lnSpc>
                <a:spcPct val="100000"/>
              </a:lnSpc>
            </a:pPr>
            <a:r>
              <a:rPr lang="es-ES" sz="7600" b="1" spc="300" dirty="0" smtClean="0">
                <a:solidFill>
                  <a:srgbClr val="17385E"/>
                </a:solidFill>
                <a:latin typeface="Interstate" charset="0"/>
                <a:ea typeface="Interstate" charset="0"/>
                <a:cs typeface="Interstate" charset="0"/>
              </a:rPr>
              <a:t>Y DOMINIO</a:t>
            </a:r>
            <a:endParaRPr lang="en-US" sz="7600" b="1" spc="300" dirty="0" smtClean="0">
              <a:solidFill>
                <a:srgbClr val="17385E"/>
              </a:solidFill>
              <a:latin typeface="Interstate" charset="0"/>
              <a:ea typeface="Interstate" charset="0"/>
              <a:cs typeface="Interstate" charset="0"/>
            </a:endParaRPr>
          </a:p>
        </p:txBody>
      </p:sp>
      <p:sp>
        <p:nvSpPr>
          <p:cNvPr id="4" name="Google Shape;64;p2"/>
          <p:cNvSpPr/>
          <p:nvPr/>
        </p:nvSpPr>
        <p:spPr>
          <a:xfrm>
            <a:off x="10770768" y="5409147"/>
            <a:ext cx="78581" cy="157162"/>
          </a:xfrm>
          <a:custGeom>
            <a:avLst/>
            <a:gdLst/>
            <a:ahLst/>
            <a:cxnLst/>
            <a:rect l="l" t="t" r="r" b="b"/>
            <a:pathLst>
              <a:path w="124460" h="248920" extrusionOk="0">
                <a:moveTo>
                  <a:pt x="0" y="0"/>
                </a:moveTo>
                <a:lnTo>
                  <a:pt x="124373" y="124373"/>
                </a:lnTo>
                <a:lnTo>
                  <a:pt x="0" y="248746"/>
                </a:lnTo>
              </a:path>
            </a:pathLst>
          </a:custGeom>
          <a:noFill/>
          <a:ln w="31750" cap="flat" cmpd="sng">
            <a:solidFill>
              <a:srgbClr val="17385E"/>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5" name="Google Shape;65;p2"/>
          <p:cNvSpPr/>
          <p:nvPr/>
        </p:nvSpPr>
        <p:spPr>
          <a:xfrm>
            <a:off x="10597834" y="5487728"/>
            <a:ext cx="234472" cy="45719"/>
          </a:xfrm>
          <a:custGeom>
            <a:avLst/>
            <a:gdLst/>
            <a:ahLst/>
            <a:cxnLst/>
            <a:rect l="l" t="t" r="r" b="b"/>
            <a:pathLst>
              <a:path w="410844" h="120000" extrusionOk="0">
                <a:moveTo>
                  <a:pt x="410406" y="0"/>
                </a:moveTo>
                <a:lnTo>
                  <a:pt x="0" y="0"/>
                </a:lnTo>
              </a:path>
            </a:pathLst>
          </a:custGeom>
          <a:noFill/>
          <a:ln w="31750" cap="flat" cmpd="sng">
            <a:solidFill>
              <a:srgbClr val="17385E"/>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6" name="Google Shape;66;p2"/>
          <p:cNvSpPr/>
          <p:nvPr/>
        </p:nvSpPr>
        <p:spPr>
          <a:xfrm>
            <a:off x="10459361" y="5220676"/>
            <a:ext cx="533245" cy="533245"/>
          </a:xfrm>
          <a:custGeom>
            <a:avLst/>
            <a:gdLst/>
            <a:ahLst/>
            <a:cxnLst/>
            <a:rect l="l" t="t" r="r" b="b"/>
            <a:pathLst>
              <a:path w="876300" h="876300" extrusionOk="0">
                <a:moveTo>
                  <a:pt x="875711" y="437850"/>
                </a:moveTo>
                <a:lnTo>
                  <a:pt x="873142" y="485560"/>
                </a:lnTo>
                <a:lnTo>
                  <a:pt x="865612" y="531781"/>
                </a:lnTo>
                <a:lnTo>
                  <a:pt x="853389" y="576247"/>
                </a:lnTo>
                <a:lnTo>
                  <a:pt x="836739" y="618691"/>
                </a:lnTo>
                <a:lnTo>
                  <a:pt x="815931" y="658845"/>
                </a:lnTo>
                <a:lnTo>
                  <a:pt x="791230" y="696442"/>
                </a:lnTo>
                <a:lnTo>
                  <a:pt x="762905" y="731215"/>
                </a:lnTo>
                <a:lnTo>
                  <a:pt x="731222" y="762898"/>
                </a:lnTo>
                <a:lnTo>
                  <a:pt x="696448" y="791223"/>
                </a:lnTo>
                <a:lnTo>
                  <a:pt x="658850" y="815923"/>
                </a:lnTo>
                <a:lnTo>
                  <a:pt x="618697" y="836731"/>
                </a:lnTo>
                <a:lnTo>
                  <a:pt x="576254" y="853379"/>
                </a:lnTo>
                <a:lnTo>
                  <a:pt x="531789" y="865602"/>
                </a:lnTo>
                <a:lnTo>
                  <a:pt x="485569" y="873131"/>
                </a:lnTo>
                <a:lnTo>
                  <a:pt x="437861" y="875701"/>
                </a:lnTo>
                <a:lnTo>
                  <a:pt x="390151" y="873131"/>
                </a:lnTo>
                <a:lnTo>
                  <a:pt x="343929" y="865602"/>
                </a:lnTo>
                <a:lnTo>
                  <a:pt x="299462" y="853379"/>
                </a:lnTo>
                <a:lnTo>
                  <a:pt x="257018" y="836731"/>
                </a:lnTo>
                <a:lnTo>
                  <a:pt x="216863" y="815923"/>
                </a:lnTo>
                <a:lnTo>
                  <a:pt x="179265" y="791223"/>
                </a:lnTo>
                <a:lnTo>
                  <a:pt x="144490" y="762898"/>
                </a:lnTo>
                <a:lnTo>
                  <a:pt x="112807" y="731215"/>
                </a:lnTo>
                <a:lnTo>
                  <a:pt x="84481" y="696442"/>
                </a:lnTo>
                <a:lnTo>
                  <a:pt x="59780" y="658845"/>
                </a:lnTo>
                <a:lnTo>
                  <a:pt x="38971" y="618691"/>
                </a:lnTo>
                <a:lnTo>
                  <a:pt x="22322" y="576247"/>
                </a:lnTo>
                <a:lnTo>
                  <a:pt x="10099" y="531781"/>
                </a:lnTo>
                <a:lnTo>
                  <a:pt x="2569" y="485560"/>
                </a:lnTo>
                <a:lnTo>
                  <a:pt x="0" y="437850"/>
                </a:lnTo>
                <a:lnTo>
                  <a:pt x="2569" y="390140"/>
                </a:lnTo>
                <a:lnTo>
                  <a:pt x="10099" y="343919"/>
                </a:lnTo>
                <a:lnTo>
                  <a:pt x="22322" y="299453"/>
                </a:lnTo>
                <a:lnTo>
                  <a:pt x="38971" y="257009"/>
                </a:lnTo>
                <a:lnTo>
                  <a:pt x="59780" y="216855"/>
                </a:lnTo>
                <a:lnTo>
                  <a:pt x="84481" y="179258"/>
                </a:lnTo>
                <a:lnTo>
                  <a:pt x="112807" y="144485"/>
                </a:lnTo>
                <a:lnTo>
                  <a:pt x="144490" y="112802"/>
                </a:lnTo>
                <a:lnTo>
                  <a:pt x="179265" y="84477"/>
                </a:lnTo>
                <a:lnTo>
                  <a:pt x="216863" y="59777"/>
                </a:lnTo>
                <a:lnTo>
                  <a:pt x="257018" y="38970"/>
                </a:lnTo>
                <a:lnTo>
                  <a:pt x="299462" y="22321"/>
                </a:lnTo>
                <a:lnTo>
                  <a:pt x="343929" y="10098"/>
                </a:lnTo>
                <a:lnTo>
                  <a:pt x="390151" y="2569"/>
                </a:lnTo>
                <a:lnTo>
                  <a:pt x="437861" y="0"/>
                </a:lnTo>
                <a:lnTo>
                  <a:pt x="485569" y="2569"/>
                </a:lnTo>
                <a:lnTo>
                  <a:pt x="531789" y="10098"/>
                </a:lnTo>
                <a:lnTo>
                  <a:pt x="576254" y="22321"/>
                </a:lnTo>
                <a:lnTo>
                  <a:pt x="618697" y="38970"/>
                </a:lnTo>
                <a:lnTo>
                  <a:pt x="658850" y="59777"/>
                </a:lnTo>
                <a:lnTo>
                  <a:pt x="696448" y="84477"/>
                </a:lnTo>
                <a:lnTo>
                  <a:pt x="731222" y="112802"/>
                </a:lnTo>
                <a:lnTo>
                  <a:pt x="762905" y="144485"/>
                </a:lnTo>
                <a:lnTo>
                  <a:pt x="791230" y="179258"/>
                </a:lnTo>
                <a:lnTo>
                  <a:pt x="815931" y="216855"/>
                </a:lnTo>
                <a:lnTo>
                  <a:pt x="836739" y="257009"/>
                </a:lnTo>
                <a:lnTo>
                  <a:pt x="853389" y="299453"/>
                </a:lnTo>
                <a:lnTo>
                  <a:pt x="865612" y="343919"/>
                </a:lnTo>
                <a:lnTo>
                  <a:pt x="873142" y="390140"/>
                </a:lnTo>
                <a:lnTo>
                  <a:pt x="875711" y="437850"/>
                </a:lnTo>
                <a:close/>
              </a:path>
            </a:pathLst>
          </a:custGeom>
          <a:noFill/>
          <a:ln w="31750" cap="flat" cmpd="sng">
            <a:solidFill>
              <a:srgbClr val="17385E"/>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0" name="Title 3"/>
          <p:cNvSpPr txBox="1">
            <a:spLocks/>
          </p:cNvSpPr>
          <p:nvPr/>
        </p:nvSpPr>
        <p:spPr>
          <a:xfrm>
            <a:off x="909637" y="5281871"/>
            <a:ext cx="8262937" cy="4574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5600" b="1" spc="300" dirty="0" smtClean="0">
                <a:solidFill>
                  <a:srgbClr val="17385E"/>
                </a:solidFill>
                <a:latin typeface="Interstate" charset="0"/>
                <a:ea typeface="Interstate" charset="0"/>
                <a:cs typeface="Interstate" charset="0"/>
              </a:rPr>
              <a:t>04</a:t>
            </a:r>
            <a:endParaRPr lang="en-GB" sz="5600" b="1" spc="300" dirty="0">
              <a:solidFill>
                <a:srgbClr val="17385E"/>
              </a:solidFill>
              <a:latin typeface="Interstate" charset="0"/>
              <a:ea typeface="Interstate" charset="0"/>
              <a:cs typeface="Interstate" charset="0"/>
            </a:endParaRPr>
          </a:p>
        </p:txBody>
      </p:sp>
      <p:sp>
        <p:nvSpPr>
          <p:cNvPr id="11" name="Rectángulo 10"/>
          <p:cNvSpPr/>
          <p:nvPr/>
        </p:nvSpPr>
        <p:spPr>
          <a:xfrm>
            <a:off x="2158954" y="5179504"/>
            <a:ext cx="7812180" cy="707886"/>
          </a:xfrm>
          <a:prstGeom prst="rect">
            <a:avLst/>
          </a:prstGeom>
        </p:spPr>
        <p:txBody>
          <a:bodyPr wrap="square">
            <a:spAutoFit/>
          </a:bodyPr>
          <a:lstStyle/>
          <a:p>
            <a:r>
              <a:rPr lang="es-ES_tradnl" sz="2000" dirty="0" smtClean="0">
                <a:solidFill>
                  <a:srgbClr val="17385E"/>
                </a:solidFill>
                <a:latin typeface="Gilroy" charset="0"/>
                <a:ea typeface="Gilroy" charset="0"/>
                <a:cs typeface="Gilroy" charset="0"/>
              </a:rPr>
              <a:t>El hosting y el dominio son imprescindibles para poder trabajar tu página web.</a:t>
            </a:r>
            <a:endParaRPr lang="es-ES_tradnl" sz="2000" dirty="0" smtClean="0">
              <a:solidFill>
                <a:srgbClr val="17385E"/>
              </a:solidFill>
              <a:latin typeface="Gilroy" charset="0"/>
              <a:ea typeface="Gilroy" charset="0"/>
              <a:cs typeface="Gilroy" charset="0"/>
            </a:endParaRPr>
          </a:p>
        </p:txBody>
      </p:sp>
    </p:spTree>
    <p:extLst>
      <p:ext uri="{BB962C8B-B14F-4D97-AF65-F5344CB8AC3E}">
        <p14:creationId xmlns:p14="http://schemas.microsoft.com/office/powerpoint/2010/main" val="3657655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20">
            <a:extLst>
              <a:ext uri="{FF2B5EF4-FFF2-40B4-BE49-F238E27FC236}">
                <a16:creationId xmlns="" xmlns:a16="http://schemas.microsoft.com/office/drawing/2014/main" id="{19F379E5-33AF-F936-7628-335D84004E24}"/>
              </a:ext>
            </a:extLst>
          </p:cNvPr>
          <p:cNvGrpSpPr/>
          <p:nvPr/>
        </p:nvGrpSpPr>
        <p:grpSpPr>
          <a:xfrm>
            <a:off x="11299155" y="503765"/>
            <a:ext cx="197520" cy="142863"/>
            <a:chOff x="11206955" y="786981"/>
            <a:chExt cx="289720" cy="209550"/>
          </a:xfrm>
        </p:grpSpPr>
        <p:cxnSp>
          <p:nvCxnSpPr>
            <p:cNvPr id="19" name="Straight Connector 21">
              <a:extLst>
                <a:ext uri="{FF2B5EF4-FFF2-40B4-BE49-F238E27FC236}">
                  <a16:creationId xmlns="" xmlns:a16="http://schemas.microsoft.com/office/drawing/2014/main" id="{7C11DD8C-0CB8-C9EE-9C06-E8D57B6CDCCA}"/>
                </a:ext>
              </a:extLst>
            </p:cNvPr>
            <p:cNvCxnSpPr/>
            <p:nvPr/>
          </p:nvCxnSpPr>
          <p:spPr>
            <a:xfrm>
              <a:off x="11206955" y="89493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cxnSp>
          <p:nvCxnSpPr>
            <p:cNvPr id="20" name="Straight Connector 22">
              <a:extLst>
                <a:ext uri="{FF2B5EF4-FFF2-40B4-BE49-F238E27FC236}">
                  <a16:creationId xmlns="" xmlns:a16="http://schemas.microsoft.com/office/drawing/2014/main" id="{4487E6E1-411D-D430-035E-FDE080638204}"/>
                </a:ext>
              </a:extLst>
            </p:cNvPr>
            <p:cNvCxnSpPr/>
            <p:nvPr/>
          </p:nvCxnSpPr>
          <p:spPr>
            <a:xfrm>
              <a:off x="11206955" y="78698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cxnSp>
          <p:nvCxnSpPr>
            <p:cNvPr id="21" name="Straight Connector 23">
              <a:extLst>
                <a:ext uri="{FF2B5EF4-FFF2-40B4-BE49-F238E27FC236}">
                  <a16:creationId xmlns="" xmlns:a16="http://schemas.microsoft.com/office/drawing/2014/main" id="{8E4FE027-BFDA-0E6E-7E10-D51F8A61F6EE}"/>
                </a:ext>
              </a:extLst>
            </p:cNvPr>
            <p:cNvCxnSpPr/>
            <p:nvPr/>
          </p:nvCxnSpPr>
          <p:spPr>
            <a:xfrm>
              <a:off x="11206955" y="99653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grpSp>
      <p:sp>
        <p:nvSpPr>
          <p:cNvPr id="22" name="Google Shape;182;p22">
            <a:extLst>
              <a:ext uri="{FF2B5EF4-FFF2-40B4-BE49-F238E27FC236}">
                <a16:creationId xmlns="" xmlns:a16="http://schemas.microsoft.com/office/drawing/2014/main" id="{5E1A05FD-8C2F-481B-1423-FEC88B2F1BF9}"/>
              </a:ext>
            </a:extLst>
          </p:cNvPr>
          <p:cNvSpPr txBox="1"/>
          <p:nvPr/>
        </p:nvSpPr>
        <p:spPr>
          <a:xfrm>
            <a:off x="6096000" y="447764"/>
            <a:ext cx="4791075"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dirty="0" smtClean="0">
                <a:solidFill>
                  <a:srgbClr val="17385E"/>
                </a:solidFill>
                <a:latin typeface="Interstate" charset="0"/>
                <a:ea typeface="Interstate" charset="0"/>
                <a:cs typeface="Interstate" charset="0"/>
                <a:sym typeface="Quicksand"/>
              </a:rPr>
              <a:t>04. HOSTING Y DOMINIO</a:t>
            </a:r>
            <a:endParaRPr sz="1200" dirty="0">
              <a:solidFill>
                <a:srgbClr val="17385E"/>
              </a:solidFill>
              <a:latin typeface="Interstate" charset="0"/>
              <a:ea typeface="Interstate" charset="0"/>
              <a:cs typeface="Interstate" charset="0"/>
              <a:sym typeface="Quicksand"/>
            </a:endParaRPr>
          </a:p>
        </p:txBody>
      </p:sp>
      <p:cxnSp>
        <p:nvCxnSpPr>
          <p:cNvPr id="23"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577361"/>
            <a:ext cx="6462712" cy="17952"/>
          </a:xfrm>
          <a:prstGeom prst="line">
            <a:avLst/>
          </a:prstGeom>
          <a:ln>
            <a:solidFill>
              <a:srgbClr val="17385E"/>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p:nvPicPr>
        <p:blipFill>
          <a:blip r:embed="rId3"/>
          <a:stretch>
            <a:fillRect/>
          </a:stretch>
        </p:blipFill>
        <p:spPr>
          <a:xfrm>
            <a:off x="9867901" y="6035938"/>
            <a:ext cx="1628774" cy="347673"/>
          </a:xfrm>
          <a:prstGeom prst="rect">
            <a:avLst/>
          </a:prstGeom>
        </p:spPr>
      </p:pic>
      <p:cxnSp>
        <p:nvCxnSpPr>
          <p:cNvPr id="25"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6209774"/>
            <a:ext cx="8435227" cy="17953"/>
          </a:xfrm>
          <a:prstGeom prst="line">
            <a:avLst/>
          </a:prstGeom>
          <a:ln>
            <a:solidFill>
              <a:srgbClr val="17385E"/>
            </a:solidFill>
          </a:ln>
        </p:spPr>
        <p:style>
          <a:lnRef idx="1">
            <a:schemeClr val="accent1"/>
          </a:lnRef>
          <a:fillRef idx="0">
            <a:schemeClr val="accent1"/>
          </a:fillRef>
          <a:effectRef idx="0">
            <a:schemeClr val="accent1"/>
          </a:effectRef>
          <a:fontRef idx="minor">
            <a:schemeClr val="tx1"/>
          </a:fontRef>
        </p:style>
      </p:cxnSp>
      <p:sp>
        <p:nvSpPr>
          <p:cNvPr id="26" name="Title 3"/>
          <p:cNvSpPr txBox="1">
            <a:spLocks/>
          </p:cNvSpPr>
          <p:nvPr/>
        </p:nvSpPr>
        <p:spPr>
          <a:xfrm>
            <a:off x="695326" y="1158801"/>
            <a:ext cx="5776912" cy="6218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3600" b="1" spc="300" dirty="0" smtClean="0">
                <a:solidFill>
                  <a:srgbClr val="FFC000"/>
                </a:solidFill>
                <a:latin typeface="Interstate" charset="0"/>
                <a:ea typeface="Interstate" charset="0"/>
                <a:cs typeface="Interstate" charset="0"/>
              </a:rPr>
              <a:t>CON LOS QUE MÁS</a:t>
            </a:r>
          </a:p>
          <a:p>
            <a:pPr>
              <a:lnSpc>
                <a:spcPct val="100000"/>
              </a:lnSpc>
            </a:pPr>
            <a:r>
              <a:rPr lang="es-ES" sz="3600" b="1" spc="300" dirty="0" smtClean="0">
                <a:solidFill>
                  <a:srgbClr val="FFC000"/>
                </a:solidFill>
                <a:latin typeface="Interstate" charset="0"/>
                <a:ea typeface="Interstate" charset="0"/>
                <a:cs typeface="Interstate" charset="0"/>
              </a:rPr>
              <a:t>TRABAJAMOS</a:t>
            </a:r>
            <a:endParaRPr lang="es-ES" sz="3600" b="1" spc="300" dirty="0" smtClean="0">
              <a:solidFill>
                <a:srgbClr val="FFC000"/>
              </a:solidFill>
              <a:latin typeface="Interstate" charset="0"/>
              <a:ea typeface="Interstate" charset="0"/>
              <a:cs typeface="Interstate" charset="0"/>
            </a:endParaRPr>
          </a:p>
        </p:txBody>
      </p:sp>
      <p:pic>
        <p:nvPicPr>
          <p:cNvPr id="16" name="Imagen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3056" y="6093568"/>
            <a:ext cx="1429521" cy="341982"/>
          </a:xfrm>
          <a:prstGeom prst="rect">
            <a:avLst/>
          </a:prstGeom>
        </p:spPr>
      </p:pic>
      <p:sp>
        <p:nvSpPr>
          <p:cNvPr id="51" name="Rectángulo 50"/>
          <p:cNvSpPr/>
          <p:nvPr/>
        </p:nvSpPr>
        <p:spPr>
          <a:xfrm>
            <a:off x="710384" y="2501976"/>
            <a:ext cx="5661842" cy="1815882"/>
          </a:xfrm>
          <a:prstGeom prst="rect">
            <a:avLst/>
          </a:prstGeom>
        </p:spPr>
        <p:txBody>
          <a:bodyPr wrap="square">
            <a:spAutoFit/>
          </a:bodyPr>
          <a:lstStyle/>
          <a:p>
            <a:r>
              <a:rPr lang="es-ES_tradnl" sz="1600" b="1" dirty="0" err="1" smtClean="0">
                <a:solidFill>
                  <a:srgbClr val="17385E"/>
                </a:solidFill>
                <a:latin typeface="Gilroy" charset="0"/>
                <a:ea typeface="Gilroy" charset="0"/>
                <a:cs typeface="Gilroy" charset="0"/>
              </a:rPr>
              <a:t>Loading</a:t>
            </a:r>
            <a:r>
              <a:rPr lang="es-ES_tradnl" sz="1600" b="1" dirty="0" smtClean="0">
                <a:solidFill>
                  <a:srgbClr val="17385E"/>
                </a:solidFill>
                <a:latin typeface="Gilroy" charset="0"/>
                <a:ea typeface="Gilroy" charset="0"/>
                <a:cs typeface="Gilroy" charset="0"/>
              </a:rPr>
              <a:t> </a:t>
            </a:r>
            <a:r>
              <a:rPr lang="es-ES_tradnl" sz="1600" b="1" dirty="0">
                <a:solidFill>
                  <a:srgbClr val="17385E"/>
                </a:solidFill>
                <a:latin typeface="Gilroy" charset="0"/>
                <a:ea typeface="Gilroy" charset="0"/>
                <a:cs typeface="Gilroy" charset="0"/>
              </a:rPr>
              <a:t>- </a:t>
            </a:r>
            <a:r>
              <a:rPr lang="es-ES_tradnl" sz="1600" b="1" dirty="0">
                <a:solidFill>
                  <a:srgbClr val="17385E"/>
                </a:solidFill>
                <a:latin typeface="Gilroy" charset="0"/>
                <a:ea typeface="Gilroy" charset="0"/>
                <a:cs typeface="Gilroy" charset="0"/>
                <a:hlinkClick r:id="rId5"/>
              </a:rPr>
              <a:t>https://www.loading.es</a:t>
            </a:r>
            <a:r>
              <a:rPr lang="es-ES_tradnl" sz="1600" b="1" dirty="0" smtClean="0">
                <a:solidFill>
                  <a:srgbClr val="17385E"/>
                </a:solidFill>
                <a:latin typeface="Gilroy" charset="0"/>
                <a:ea typeface="Gilroy" charset="0"/>
                <a:cs typeface="Gilroy" charset="0"/>
                <a:hlinkClick r:id="rId5"/>
              </a:rPr>
              <a:t>/</a:t>
            </a:r>
            <a:endParaRPr lang="es-ES_tradnl" sz="1600" b="1" dirty="0" smtClean="0">
              <a:solidFill>
                <a:srgbClr val="17385E"/>
              </a:solidFill>
              <a:latin typeface="Gilroy" charset="0"/>
              <a:ea typeface="Gilroy" charset="0"/>
              <a:cs typeface="Gilroy" charset="0"/>
            </a:endParaRPr>
          </a:p>
          <a:p>
            <a:r>
              <a:rPr lang="es-ES_tradnl" sz="1600" dirty="0" smtClean="0">
                <a:solidFill>
                  <a:srgbClr val="17385E"/>
                </a:solidFill>
                <a:latin typeface="Gilroy" charset="0"/>
                <a:ea typeface="Gilroy" charset="0"/>
                <a:cs typeface="Gilroy" charset="0"/>
              </a:rPr>
              <a:t>Mi </a:t>
            </a:r>
            <a:r>
              <a:rPr lang="es-ES_tradnl" sz="1600" dirty="0">
                <a:solidFill>
                  <a:srgbClr val="17385E"/>
                </a:solidFill>
                <a:latin typeface="Gilroy" charset="0"/>
                <a:ea typeface="Gilroy" charset="0"/>
                <a:cs typeface="Gilroy" charset="0"/>
              </a:rPr>
              <a:t>hosting favorito, </a:t>
            </a:r>
            <a:r>
              <a:rPr lang="es-ES_tradnl" sz="1600" dirty="0" smtClean="0">
                <a:solidFill>
                  <a:srgbClr val="17385E"/>
                </a:solidFill>
                <a:latin typeface="Gilroy" charset="0"/>
                <a:ea typeface="Gilroy" charset="0"/>
                <a:cs typeface="Gilroy" charset="0"/>
              </a:rPr>
              <a:t>llevamos </a:t>
            </a:r>
            <a:r>
              <a:rPr lang="es-ES_tradnl" sz="1600" dirty="0">
                <a:solidFill>
                  <a:srgbClr val="17385E"/>
                </a:solidFill>
                <a:latin typeface="Gilroy" charset="0"/>
                <a:ea typeface="Gilroy" charset="0"/>
                <a:cs typeface="Gilroy" charset="0"/>
              </a:rPr>
              <a:t>años trabajando con ellos. El soporte técnico y la atención al cliente son brutales</a:t>
            </a:r>
            <a:r>
              <a:rPr lang="es-ES_tradnl" sz="1600" dirty="0" smtClean="0">
                <a:solidFill>
                  <a:srgbClr val="17385E"/>
                </a:solidFill>
                <a:latin typeface="Gilroy" charset="0"/>
                <a:ea typeface="Gilroy" charset="0"/>
                <a:cs typeface="Gilroy" charset="0"/>
              </a:rPr>
              <a:t>.</a:t>
            </a:r>
          </a:p>
          <a:p>
            <a:endParaRPr lang="es-ES_tradnl" sz="1600" dirty="0">
              <a:solidFill>
                <a:srgbClr val="17385E"/>
              </a:solidFill>
              <a:latin typeface="Gilroy" charset="0"/>
              <a:ea typeface="Gilroy" charset="0"/>
              <a:cs typeface="Gilroy" charset="0"/>
            </a:endParaRPr>
          </a:p>
          <a:p>
            <a:r>
              <a:rPr lang="es-ES_tradnl" sz="1600" b="1" dirty="0" err="1" smtClean="0">
                <a:solidFill>
                  <a:srgbClr val="17385E"/>
                </a:solidFill>
                <a:latin typeface="Gilroy" charset="0"/>
                <a:ea typeface="Gilroy" charset="0"/>
                <a:cs typeface="Gilroy" charset="0"/>
              </a:rPr>
              <a:t>Raiola</a:t>
            </a:r>
            <a:r>
              <a:rPr lang="es-ES_tradnl" sz="1600" b="1" dirty="0" smtClean="0">
                <a:solidFill>
                  <a:srgbClr val="17385E"/>
                </a:solidFill>
                <a:latin typeface="Gilroy" charset="0"/>
                <a:ea typeface="Gilroy" charset="0"/>
                <a:cs typeface="Gilroy" charset="0"/>
              </a:rPr>
              <a:t> Networks </a:t>
            </a:r>
            <a:r>
              <a:rPr lang="es-ES_tradnl" sz="1600" b="1" dirty="0">
                <a:solidFill>
                  <a:srgbClr val="17385E"/>
                </a:solidFill>
                <a:latin typeface="Gilroy" charset="0"/>
                <a:ea typeface="Gilroy" charset="0"/>
                <a:cs typeface="Gilroy" charset="0"/>
              </a:rPr>
              <a:t>- </a:t>
            </a:r>
            <a:r>
              <a:rPr lang="es-ES_tradnl" sz="1600" b="1" dirty="0">
                <a:solidFill>
                  <a:srgbClr val="17385E"/>
                </a:solidFill>
                <a:latin typeface="Gilroy" charset="0"/>
                <a:ea typeface="Gilroy" charset="0"/>
                <a:cs typeface="Gilroy" charset="0"/>
                <a:hlinkClick r:id="rId6"/>
              </a:rPr>
              <a:t>https://raiolanetworks.es</a:t>
            </a:r>
            <a:r>
              <a:rPr lang="es-ES_tradnl" sz="1600" b="1" dirty="0" smtClean="0">
                <a:solidFill>
                  <a:srgbClr val="17385E"/>
                </a:solidFill>
                <a:latin typeface="Gilroy" charset="0"/>
                <a:ea typeface="Gilroy" charset="0"/>
                <a:cs typeface="Gilroy" charset="0"/>
                <a:hlinkClick r:id="rId6"/>
              </a:rPr>
              <a:t>/</a:t>
            </a:r>
            <a:endParaRPr lang="es-ES_tradnl" sz="1600" b="1" dirty="0" smtClean="0">
              <a:solidFill>
                <a:srgbClr val="17385E"/>
              </a:solidFill>
              <a:latin typeface="Gilroy" charset="0"/>
              <a:ea typeface="Gilroy" charset="0"/>
              <a:cs typeface="Gilroy" charset="0"/>
            </a:endParaRPr>
          </a:p>
          <a:p>
            <a:r>
              <a:rPr lang="es-ES_tradnl" sz="1600" dirty="0" smtClean="0">
                <a:solidFill>
                  <a:srgbClr val="17385E"/>
                </a:solidFill>
                <a:latin typeface="Gilroy" charset="0"/>
                <a:ea typeface="Gilroy" charset="0"/>
                <a:cs typeface="Gilroy" charset="0"/>
              </a:rPr>
              <a:t>Otro de nuestros </a:t>
            </a:r>
            <a:r>
              <a:rPr lang="es-ES_tradnl" sz="1600" dirty="0">
                <a:solidFill>
                  <a:srgbClr val="17385E"/>
                </a:solidFill>
                <a:latin typeface="Gilroy" charset="0"/>
                <a:ea typeface="Gilroy" charset="0"/>
                <a:cs typeface="Gilroy" charset="0"/>
              </a:rPr>
              <a:t>servidores imprescindibles. Además, tienen una relación calidad-espacio-precio maravillosa.</a:t>
            </a:r>
            <a:endParaRPr lang="es-ES_tradnl" sz="1600" dirty="0" smtClean="0">
              <a:solidFill>
                <a:srgbClr val="17385E"/>
              </a:solidFill>
              <a:latin typeface="Gilroy" charset="0"/>
              <a:ea typeface="Gilroy" charset="0"/>
              <a:cs typeface="Gilroy" charset="0"/>
            </a:endParaRPr>
          </a:p>
        </p:txBody>
      </p:sp>
      <p:pic>
        <p:nvPicPr>
          <p:cNvPr id="15" name="Imagen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97306" y="1798626"/>
            <a:ext cx="7720177" cy="3734513"/>
          </a:xfrm>
          <a:prstGeom prst="rect">
            <a:avLst/>
          </a:prstGeom>
        </p:spPr>
      </p:pic>
    </p:spTree>
    <p:extLst>
      <p:ext uri="{BB962C8B-B14F-4D97-AF65-F5344CB8AC3E}">
        <p14:creationId xmlns:p14="http://schemas.microsoft.com/office/powerpoint/2010/main" val="6978269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20">
            <a:extLst>
              <a:ext uri="{FF2B5EF4-FFF2-40B4-BE49-F238E27FC236}">
                <a16:creationId xmlns="" xmlns:a16="http://schemas.microsoft.com/office/drawing/2014/main" id="{19F379E5-33AF-F936-7628-335D84004E24}"/>
              </a:ext>
            </a:extLst>
          </p:cNvPr>
          <p:cNvGrpSpPr/>
          <p:nvPr/>
        </p:nvGrpSpPr>
        <p:grpSpPr>
          <a:xfrm>
            <a:off x="11299155" y="503765"/>
            <a:ext cx="197520" cy="142863"/>
            <a:chOff x="11206955" y="786981"/>
            <a:chExt cx="289720" cy="209550"/>
          </a:xfrm>
        </p:grpSpPr>
        <p:cxnSp>
          <p:nvCxnSpPr>
            <p:cNvPr id="19" name="Straight Connector 21">
              <a:extLst>
                <a:ext uri="{FF2B5EF4-FFF2-40B4-BE49-F238E27FC236}">
                  <a16:creationId xmlns="" xmlns:a16="http://schemas.microsoft.com/office/drawing/2014/main" id="{7C11DD8C-0CB8-C9EE-9C06-E8D57B6CDCCA}"/>
                </a:ext>
              </a:extLst>
            </p:cNvPr>
            <p:cNvCxnSpPr/>
            <p:nvPr/>
          </p:nvCxnSpPr>
          <p:spPr>
            <a:xfrm>
              <a:off x="11206955" y="89493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cxnSp>
          <p:nvCxnSpPr>
            <p:cNvPr id="20" name="Straight Connector 22">
              <a:extLst>
                <a:ext uri="{FF2B5EF4-FFF2-40B4-BE49-F238E27FC236}">
                  <a16:creationId xmlns="" xmlns:a16="http://schemas.microsoft.com/office/drawing/2014/main" id="{4487E6E1-411D-D430-035E-FDE080638204}"/>
                </a:ext>
              </a:extLst>
            </p:cNvPr>
            <p:cNvCxnSpPr/>
            <p:nvPr/>
          </p:nvCxnSpPr>
          <p:spPr>
            <a:xfrm>
              <a:off x="11206955" y="78698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cxnSp>
          <p:nvCxnSpPr>
            <p:cNvPr id="21" name="Straight Connector 23">
              <a:extLst>
                <a:ext uri="{FF2B5EF4-FFF2-40B4-BE49-F238E27FC236}">
                  <a16:creationId xmlns="" xmlns:a16="http://schemas.microsoft.com/office/drawing/2014/main" id="{8E4FE027-BFDA-0E6E-7E10-D51F8A61F6EE}"/>
                </a:ext>
              </a:extLst>
            </p:cNvPr>
            <p:cNvCxnSpPr/>
            <p:nvPr/>
          </p:nvCxnSpPr>
          <p:spPr>
            <a:xfrm>
              <a:off x="11206955" y="99653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grpSp>
      <p:sp>
        <p:nvSpPr>
          <p:cNvPr id="22" name="Google Shape;182;p22">
            <a:extLst>
              <a:ext uri="{FF2B5EF4-FFF2-40B4-BE49-F238E27FC236}">
                <a16:creationId xmlns="" xmlns:a16="http://schemas.microsoft.com/office/drawing/2014/main" id="{5E1A05FD-8C2F-481B-1423-FEC88B2F1BF9}"/>
              </a:ext>
            </a:extLst>
          </p:cNvPr>
          <p:cNvSpPr txBox="1"/>
          <p:nvPr/>
        </p:nvSpPr>
        <p:spPr>
          <a:xfrm>
            <a:off x="6096000" y="447764"/>
            <a:ext cx="4791075"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dirty="0" smtClean="0">
                <a:solidFill>
                  <a:srgbClr val="17385E"/>
                </a:solidFill>
                <a:latin typeface="Interstate" charset="0"/>
                <a:ea typeface="Interstate" charset="0"/>
                <a:cs typeface="Interstate" charset="0"/>
                <a:sym typeface="Quicksand"/>
              </a:rPr>
              <a:t>04. HOSTING Y DOMINIO</a:t>
            </a:r>
            <a:endParaRPr sz="1200" dirty="0">
              <a:solidFill>
                <a:srgbClr val="17385E"/>
              </a:solidFill>
              <a:latin typeface="Interstate" charset="0"/>
              <a:ea typeface="Interstate" charset="0"/>
              <a:cs typeface="Interstate" charset="0"/>
              <a:sym typeface="Quicksand"/>
            </a:endParaRPr>
          </a:p>
        </p:txBody>
      </p:sp>
      <p:cxnSp>
        <p:nvCxnSpPr>
          <p:cNvPr id="23"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577361"/>
            <a:ext cx="6462712" cy="17952"/>
          </a:xfrm>
          <a:prstGeom prst="line">
            <a:avLst/>
          </a:prstGeom>
          <a:ln>
            <a:solidFill>
              <a:srgbClr val="17385E"/>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p:nvPicPr>
        <p:blipFill>
          <a:blip r:embed="rId3"/>
          <a:stretch>
            <a:fillRect/>
          </a:stretch>
        </p:blipFill>
        <p:spPr>
          <a:xfrm>
            <a:off x="9867901" y="6035938"/>
            <a:ext cx="1628774" cy="347673"/>
          </a:xfrm>
          <a:prstGeom prst="rect">
            <a:avLst/>
          </a:prstGeom>
        </p:spPr>
      </p:pic>
      <p:cxnSp>
        <p:nvCxnSpPr>
          <p:cNvPr id="25"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6209774"/>
            <a:ext cx="8435227" cy="17953"/>
          </a:xfrm>
          <a:prstGeom prst="line">
            <a:avLst/>
          </a:prstGeom>
          <a:ln>
            <a:solidFill>
              <a:srgbClr val="17385E"/>
            </a:solidFill>
          </a:ln>
        </p:spPr>
        <p:style>
          <a:lnRef idx="1">
            <a:schemeClr val="accent1"/>
          </a:lnRef>
          <a:fillRef idx="0">
            <a:schemeClr val="accent1"/>
          </a:fillRef>
          <a:effectRef idx="0">
            <a:schemeClr val="accent1"/>
          </a:effectRef>
          <a:fontRef idx="minor">
            <a:schemeClr val="tx1"/>
          </a:fontRef>
        </p:style>
      </p:cxnSp>
      <p:sp>
        <p:nvSpPr>
          <p:cNvPr id="26" name="Title 3"/>
          <p:cNvSpPr txBox="1">
            <a:spLocks/>
          </p:cNvSpPr>
          <p:nvPr/>
        </p:nvSpPr>
        <p:spPr>
          <a:xfrm>
            <a:off x="695326" y="1158801"/>
            <a:ext cx="5776912" cy="6218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3600" b="1" spc="300" dirty="0" smtClean="0">
                <a:solidFill>
                  <a:srgbClr val="FFC000"/>
                </a:solidFill>
                <a:latin typeface="Interstate" charset="0"/>
                <a:ea typeface="Interstate" charset="0"/>
                <a:cs typeface="Interstate" charset="0"/>
              </a:rPr>
              <a:t>OTRA OPCIÓN</a:t>
            </a:r>
            <a:endParaRPr lang="es-ES" sz="3600" b="1" spc="300" dirty="0" smtClean="0">
              <a:solidFill>
                <a:srgbClr val="FFC000"/>
              </a:solidFill>
              <a:latin typeface="Interstate" charset="0"/>
              <a:ea typeface="Interstate" charset="0"/>
              <a:cs typeface="Interstate" charset="0"/>
            </a:endParaRPr>
          </a:p>
        </p:txBody>
      </p:sp>
      <p:pic>
        <p:nvPicPr>
          <p:cNvPr id="16" name="Imagen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3056" y="6093568"/>
            <a:ext cx="1429521" cy="341982"/>
          </a:xfrm>
          <a:prstGeom prst="rect">
            <a:avLst/>
          </a:prstGeom>
        </p:spPr>
      </p:pic>
      <p:sp>
        <p:nvSpPr>
          <p:cNvPr id="51" name="Rectángulo 50"/>
          <p:cNvSpPr/>
          <p:nvPr/>
        </p:nvSpPr>
        <p:spPr>
          <a:xfrm>
            <a:off x="695326" y="2031332"/>
            <a:ext cx="5661842" cy="3785652"/>
          </a:xfrm>
          <a:prstGeom prst="rect">
            <a:avLst/>
          </a:prstGeom>
        </p:spPr>
        <p:txBody>
          <a:bodyPr wrap="square">
            <a:spAutoFit/>
          </a:bodyPr>
          <a:lstStyle/>
          <a:p>
            <a:r>
              <a:rPr lang="es-ES_tradnl" sz="1600" b="1" dirty="0" err="1" smtClean="0">
                <a:solidFill>
                  <a:srgbClr val="17385E"/>
                </a:solidFill>
                <a:latin typeface="Gilroy" charset="0"/>
                <a:ea typeface="Gilroy" charset="0"/>
                <a:cs typeface="Gilroy" charset="0"/>
              </a:rPr>
              <a:t>Elementor</a:t>
            </a:r>
            <a:r>
              <a:rPr lang="es-ES_tradnl" sz="1600" b="1" dirty="0" smtClean="0">
                <a:solidFill>
                  <a:srgbClr val="17385E"/>
                </a:solidFill>
                <a:latin typeface="Gilroy" charset="0"/>
                <a:ea typeface="Gilroy" charset="0"/>
                <a:cs typeface="Gilroy" charset="0"/>
              </a:rPr>
              <a:t> </a:t>
            </a:r>
            <a:r>
              <a:rPr lang="mr-IN" sz="1600" b="1" dirty="0" smtClean="0">
                <a:solidFill>
                  <a:srgbClr val="17385E"/>
                </a:solidFill>
                <a:latin typeface="Gilroy" charset="0"/>
                <a:ea typeface="Gilroy" charset="0"/>
                <a:cs typeface="Gilroy" charset="0"/>
              </a:rPr>
              <a:t>–</a:t>
            </a:r>
            <a:r>
              <a:rPr lang="es-ES" sz="1600" b="1" dirty="0">
                <a:solidFill>
                  <a:srgbClr val="17385E"/>
                </a:solidFill>
                <a:latin typeface="Gilroy" charset="0"/>
                <a:ea typeface="Gilroy" charset="0"/>
                <a:cs typeface="Gilroy" charset="0"/>
              </a:rPr>
              <a:t> </a:t>
            </a:r>
            <a:r>
              <a:rPr lang="es-ES" sz="1600" b="1" dirty="0">
                <a:solidFill>
                  <a:srgbClr val="17385E"/>
                </a:solidFill>
                <a:latin typeface="Gilroy" charset="0"/>
                <a:ea typeface="Gilroy" charset="0"/>
                <a:cs typeface="Gilroy" charset="0"/>
                <a:hlinkClick r:id="rId5"/>
              </a:rPr>
              <a:t>https://elementor.com</a:t>
            </a:r>
            <a:r>
              <a:rPr lang="es-ES" sz="1600" b="1" dirty="0" smtClean="0">
                <a:solidFill>
                  <a:srgbClr val="17385E"/>
                </a:solidFill>
                <a:latin typeface="Gilroy" charset="0"/>
                <a:ea typeface="Gilroy" charset="0"/>
                <a:cs typeface="Gilroy" charset="0"/>
                <a:hlinkClick r:id="rId5"/>
              </a:rPr>
              <a:t>/</a:t>
            </a:r>
            <a:endParaRPr lang="es-ES_tradnl" sz="1600" b="1" dirty="0" smtClean="0">
              <a:solidFill>
                <a:srgbClr val="17385E"/>
              </a:solidFill>
              <a:latin typeface="Gilroy" charset="0"/>
              <a:ea typeface="Gilroy" charset="0"/>
              <a:cs typeface="Gilroy" charset="0"/>
            </a:endParaRPr>
          </a:p>
          <a:p>
            <a:endParaRPr lang="es-ES_tradnl" sz="1600" b="1" dirty="0">
              <a:solidFill>
                <a:srgbClr val="17385E"/>
              </a:solidFill>
              <a:latin typeface="Gilroy" charset="0"/>
              <a:ea typeface="Gilroy" charset="0"/>
              <a:cs typeface="Gilroy" charset="0"/>
            </a:endParaRPr>
          </a:p>
          <a:p>
            <a:r>
              <a:rPr lang="es-ES_tradnl" sz="1600" dirty="0" err="1">
                <a:solidFill>
                  <a:srgbClr val="17385E"/>
                </a:solidFill>
                <a:latin typeface="Gilroy" charset="0"/>
                <a:ea typeface="Gilroy" charset="0"/>
                <a:cs typeface="Gilroy" charset="0"/>
              </a:rPr>
              <a:t>E</a:t>
            </a:r>
            <a:r>
              <a:rPr lang="es-ES_tradnl" sz="1600" dirty="0" err="1" smtClean="0">
                <a:solidFill>
                  <a:srgbClr val="17385E"/>
                </a:solidFill>
                <a:latin typeface="Gilroy" charset="0"/>
                <a:ea typeface="Gilroy" charset="0"/>
                <a:cs typeface="Gilroy" charset="0"/>
              </a:rPr>
              <a:t>lementor</a:t>
            </a:r>
            <a:r>
              <a:rPr lang="es-ES_tradnl" sz="1600" dirty="0" smtClean="0">
                <a:solidFill>
                  <a:srgbClr val="17385E"/>
                </a:solidFill>
                <a:latin typeface="Gilroy" charset="0"/>
                <a:ea typeface="Gilroy" charset="0"/>
                <a:cs typeface="Gilroy" charset="0"/>
              </a:rPr>
              <a:t> </a:t>
            </a:r>
            <a:r>
              <a:rPr lang="es-ES_tradnl" sz="1600" dirty="0">
                <a:solidFill>
                  <a:srgbClr val="17385E"/>
                </a:solidFill>
                <a:latin typeface="Gilroy" charset="0"/>
                <a:ea typeface="Gilroy" charset="0"/>
                <a:cs typeface="Gilroy" charset="0"/>
              </a:rPr>
              <a:t>también ofrece ahora alojamiento web. Esta opción de hosting tiene varias ventajas ¡Te cuento</a:t>
            </a:r>
            <a:r>
              <a:rPr lang="es-ES_tradnl" sz="1600" dirty="0" smtClean="0">
                <a:solidFill>
                  <a:srgbClr val="17385E"/>
                </a:solidFill>
                <a:latin typeface="Gilroy" charset="0"/>
                <a:ea typeface="Gilroy" charset="0"/>
                <a:cs typeface="Gilroy" charset="0"/>
              </a:rPr>
              <a:t>!</a:t>
            </a:r>
          </a:p>
          <a:p>
            <a:endParaRPr lang="es-ES_tradnl" sz="1600" dirty="0">
              <a:solidFill>
                <a:srgbClr val="17385E"/>
              </a:solidFill>
              <a:latin typeface="Gilroy" charset="0"/>
              <a:ea typeface="Gilroy" charset="0"/>
              <a:cs typeface="Gilroy" charset="0"/>
            </a:endParaRPr>
          </a:p>
          <a:p>
            <a:pPr marL="342900" indent="-342900">
              <a:buAutoNum type="arabicPeriod"/>
            </a:pPr>
            <a:r>
              <a:rPr lang="es-ES_tradnl" sz="1600" dirty="0" smtClean="0">
                <a:solidFill>
                  <a:srgbClr val="17385E"/>
                </a:solidFill>
                <a:latin typeface="Gilroy" charset="0"/>
                <a:ea typeface="Gilroy" charset="0"/>
                <a:cs typeface="Gilroy" charset="0"/>
              </a:rPr>
              <a:t>Pack </a:t>
            </a:r>
            <a:r>
              <a:rPr lang="es-ES_tradnl" sz="1600" dirty="0">
                <a:solidFill>
                  <a:srgbClr val="17385E"/>
                </a:solidFill>
                <a:latin typeface="Gilroy" charset="0"/>
                <a:ea typeface="Gilroy" charset="0"/>
                <a:cs typeface="Gilroy" charset="0"/>
              </a:rPr>
              <a:t>Hosting + </a:t>
            </a:r>
            <a:r>
              <a:rPr lang="es-ES_tradnl" sz="1600" dirty="0" err="1">
                <a:solidFill>
                  <a:srgbClr val="17385E"/>
                </a:solidFill>
                <a:latin typeface="Gilroy" charset="0"/>
                <a:ea typeface="Gilroy" charset="0"/>
                <a:cs typeface="Gilroy" charset="0"/>
              </a:rPr>
              <a:t>Elementor</a:t>
            </a:r>
            <a:r>
              <a:rPr lang="es-ES_tradnl" sz="1600" dirty="0">
                <a:solidFill>
                  <a:srgbClr val="17385E"/>
                </a:solidFill>
                <a:latin typeface="Gilroy" charset="0"/>
                <a:ea typeface="Gilroy" charset="0"/>
                <a:cs typeface="Gilroy" charset="0"/>
              </a:rPr>
              <a:t> Pro: este pack es súper económico, ya que incluye tanto el alojamiento de tu web, como el </a:t>
            </a:r>
            <a:r>
              <a:rPr lang="es-ES_tradnl" sz="1600" dirty="0" err="1">
                <a:solidFill>
                  <a:srgbClr val="17385E"/>
                </a:solidFill>
                <a:latin typeface="Gilroy" charset="0"/>
                <a:ea typeface="Gilroy" charset="0"/>
                <a:cs typeface="Gilroy" charset="0"/>
              </a:rPr>
              <a:t>plugin</a:t>
            </a:r>
            <a:r>
              <a:rPr lang="es-ES_tradnl" sz="1600" dirty="0">
                <a:solidFill>
                  <a:srgbClr val="17385E"/>
                </a:solidFill>
                <a:latin typeface="Gilroy" charset="0"/>
                <a:ea typeface="Gilroy" charset="0"/>
                <a:cs typeface="Gilroy" charset="0"/>
              </a:rPr>
              <a:t> </a:t>
            </a:r>
            <a:r>
              <a:rPr lang="es-ES_tradnl" sz="1600" dirty="0" err="1">
                <a:solidFill>
                  <a:srgbClr val="17385E"/>
                </a:solidFill>
                <a:latin typeface="Gilroy" charset="0"/>
                <a:ea typeface="Gilroy" charset="0"/>
                <a:cs typeface="Gilroy" charset="0"/>
              </a:rPr>
              <a:t>Elementor</a:t>
            </a:r>
            <a:r>
              <a:rPr lang="es-ES_tradnl" sz="1600" dirty="0">
                <a:solidFill>
                  <a:srgbClr val="17385E"/>
                </a:solidFill>
                <a:latin typeface="Gilroy" charset="0"/>
                <a:ea typeface="Gilroy" charset="0"/>
                <a:cs typeface="Gilroy" charset="0"/>
              </a:rPr>
              <a:t> Pro que necesitas para </a:t>
            </a:r>
            <a:r>
              <a:rPr lang="es-ES_tradnl" sz="1600" dirty="0" smtClean="0">
                <a:solidFill>
                  <a:srgbClr val="17385E"/>
                </a:solidFill>
                <a:latin typeface="Gilroy" charset="0"/>
                <a:ea typeface="Gilroy" charset="0"/>
                <a:cs typeface="Gilroy" charset="0"/>
              </a:rPr>
              <a:t>la web. </a:t>
            </a:r>
            <a:r>
              <a:rPr lang="es-ES_tradnl" sz="1600" dirty="0">
                <a:solidFill>
                  <a:srgbClr val="17385E"/>
                </a:solidFill>
                <a:latin typeface="Gilroy" charset="0"/>
                <a:ea typeface="Gilroy" charset="0"/>
                <a:cs typeface="Gilroy" charset="0"/>
              </a:rPr>
              <a:t>Es un 2 en 1 muy bueno</a:t>
            </a:r>
            <a:r>
              <a:rPr lang="es-ES_tradnl" sz="1600" dirty="0" smtClean="0">
                <a:solidFill>
                  <a:srgbClr val="17385E"/>
                </a:solidFill>
                <a:latin typeface="Gilroy" charset="0"/>
                <a:ea typeface="Gilroy" charset="0"/>
                <a:cs typeface="Gilroy" charset="0"/>
              </a:rPr>
              <a:t>.</a:t>
            </a:r>
          </a:p>
          <a:p>
            <a:pPr marL="342900" indent="-342900">
              <a:buAutoNum type="arabicPeriod"/>
            </a:pPr>
            <a:endParaRPr lang="es-ES_tradnl" sz="1600" dirty="0">
              <a:solidFill>
                <a:srgbClr val="17385E"/>
              </a:solidFill>
              <a:latin typeface="Gilroy" charset="0"/>
              <a:ea typeface="Gilroy" charset="0"/>
              <a:cs typeface="Gilroy" charset="0"/>
            </a:endParaRPr>
          </a:p>
          <a:p>
            <a:pPr marL="342900" indent="-342900">
              <a:buAutoNum type="arabicPeriod"/>
            </a:pPr>
            <a:r>
              <a:rPr lang="es-ES_tradnl" sz="1600" dirty="0" smtClean="0">
                <a:solidFill>
                  <a:srgbClr val="17385E"/>
                </a:solidFill>
                <a:latin typeface="Gilroy" charset="0"/>
                <a:ea typeface="Gilroy" charset="0"/>
                <a:cs typeface="Gilroy" charset="0"/>
              </a:rPr>
              <a:t>2</a:t>
            </a:r>
            <a:r>
              <a:rPr lang="es-ES_tradnl" sz="1600" dirty="0">
                <a:solidFill>
                  <a:srgbClr val="17385E"/>
                </a:solidFill>
                <a:latin typeface="Gilroy" charset="0"/>
                <a:ea typeface="Gilroy" charset="0"/>
                <a:cs typeface="Gilroy" charset="0"/>
              </a:rPr>
              <a:t>. Aplicaciones </a:t>
            </a:r>
            <a:r>
              <a:rPr lang="es-ES_tradnl" sz="1600" dirty="0" smtClean="0">
                <a:solidFill>
                  <a:srgbClr val="17385E"/>
                </a:solidFill>
                <a:latin typeface="Gilroy" charset="0"/>
                <a:ea typeface="Gilroy" charset="0"/>
                <a:cs typeface="Gilroy" charset="0"/>
              </a:rPr>
              <a:t>Pre-instaladas</a:t>
            </a:r>
            <a:r>
              <a:rPr lang="es-ES_tradnl" sz="1600" dirty="0">
                <a:solidFill>
                  <a:srgbClr val="17385E"/>
                </a:solidFill>
                <a:latin typeface="Gilroy" charset="0"/>
                <a:ea typeface="Gilroy" charset="0"/>
                <a:cs typeface="Gilroy" charset="0"/>
              </a:rPr>
              <a:t>: al comprar el hosting de </a:t>
            </a:r>
            <a:r>
              <a:rPr lang="es-ES_tradnl" sz="1600" dirty="0" err="1">
                <a:solidFill>
                  <a:srgbClr val="17385E"/>
                </a:solidFill>
                <a:latin typeface="Gilroy" charset="0"/>
                <a:ea typeface="Gilroy" charset="0"/>
                <a:cs typeface="Gilroy" charset="0"/>
              </a:rPr>
              <a:t>Elementor</a:t>
            </a:r>
            <a:r>
              <a:rPr lang="es-ES_tradnl" sz="1600" dirty="0">
                <a:solidFill>
                  <a:srgbClr val="17385E"/>
                </a:solidFill>
                <a:latin typeface="Gilroy" charset="0"/>
                <a:ea typeface="Gilroy" charset="0"/>
                <a:cs typeface="Gilroy" charset="0"/>
              </a:rPr>
              <a:t> conseguirás también de forma pre-instalada tanto </a:t>
            </a:r>
            <a:r>
              <a:rPr lang="es-ES_tradnl" sz="1600" dirty="0" err="1">
                <a:solidFill>
                  <a:srgbClr val="17385E"/>
                </a:solidFill>
                <a:latin typeface="Gilroy" charset="0"/>
                <a:ea typeface="Gilroy" charset="0"/>
                <a:cs typeface="Gilroy" charset="0"/>
              </a:rPr>
              <a:t>Wordpress</a:t>
            </a:r>
            <a:r>
              <a:rPr lang="es-ES_tradnl" sz="1600" dirty="0">
                <a:solidFill>
                  <a:srgbClr val="17385E"/>
                </a:solidFill>
                <a:latin typeface="Gilroy" charset="0"/>
                <a:ea typeface="Gilroy" charset="0"/>
                <a:cs typeface="Gilroy" charset="0"/>
              </a:rPr>
              <a:t>, como </a:t>
            </a:r>
            <a:r>
              <a:rPr lang="es-ES_tradnl" sz="1600" dirty="0" err="1">
                <a:solidFill>
                  <a:srgbClr val="17385E"/>
                </a:solidFill>
                <a:latin typeface="Gilroy" charset="0"/>
                <a:ea typeface="Gilroy" charset="0"/>
                <a:cs typeface="Gilroy" charset="0"/>
              </a:rPr>
              <a:t>Elementor</a:t>
            </a:r>
            <a:r>
              <a:rPr lang="es-ES_tradnl" sz="1600" dirty="0">
                <a:solidFill>
                  <a:srgbClr val="17385E"/>
                </a:solidFill>
                <a:latin typeface="Gilroy" charset="0"/>
                <a:ea typeface="Gilroy" charset="0"/>
                <a:cs typeface="Gilroy" charset="0"/>
              </a:rPr>
              <a:t> Pro, por lo que te ahorras buena </a:t>
            </a:r>
            <a:r>
              <a:rPr lang="es-ES_tradnl" sz="1600" dirty="0" smtClean="0">
                <a:solidFill>
                  <a:srgbClr val="17385E"/>
                </a:solidFill>
                <a:latin typeface="Gilroy" charset="0"/>
                <a:ea typeface="Gilroy" charset="0"/>
                <a:cs typeface="Gilroy" charset="0"/>
              </a:rPr>
              <a:t>parte porque no </a:t>
            </a:r>
            <a:r>
              <a:rPr lang="es-ES_tradnl" sz="1600" dirty="0" err="1" smtClean="0">
                <a:solidFill>
                  <a:srgbClr val="17385E"/>
                </a:solidFill>
                <a:latin typeface="Gilroy" charset="0"/>
                <a:ea typeface="Gilroy" charset="0"/>
                <a:cs typeface="Gilroy" charset="0"/>
              </a:rPr>
              <a:t>tenrás</a:t>
            </a:r>
            <a:r>
              <a:rPr lang="es-ES_tradnl" sz="1600" dirty="0" smtClean="0">
                <a:solidFill>
                  <a:srgbClr val="17385E"/>
                </a:solidFill>
                <a:latin typeface="Gilroy" charset="0"/>
                <a:ea typeface="Gilroy" charset="0"/>
                <a:cs typeface="Gilroy" charset="0"/>
              </a:rPr>
              <a:t> que instalarlo.</a:t>
            </a:r>
          </a:p>
        </p:txBody>
      </p:sp>
      <p:pic>
        <p:nvPicPr>
          <p:cNvPr id="13" name="Imagen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7306" y="1780674"/>
            <a:ext cx="7830681" cy="3739123"/>
          </a:xfrm>
          <a:prstGeom prst="rect">
            <a:avLst/>
          </a:prstGeom>
        </p:spPr>
      </p:pic>
    </p:spTree>
    <p:extLst>
      <p:ext uri="{BB962C8B-B14F-4D97-AF65-F5344CB8AC3E}">
        <p14:creationId xmlns:p14="http://schemas.microsoft.com/office/powerpoint/2010/main" val="9971252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7385E"/>
        </a:solidFill>
        <a:effectLst/>
      </p:bgPr>
    </p:bg>
    <p:spTree>
      <p:nvGrpSpPr>
        <p:cNvPr id="1" name=""/>
        <p:cNvGrpSpPr/>
        <p:nvPr/>
      </p:nvGrpSpPr>
      <p:grpSpPr>
        <a:xfrm>
          <a:off x="0" y="0"/>
          <a:ext cx="0" cy="0"/>
          <a:chOff x="0" y="0"/>
          <a:chExt cx="0" cy="0"/>
        </a:xfrm>
      </p:grpSpPr>
      <p:sp>
        <p:nvSpPr>
          <p:cNvPr id="2" name="Rectángulo 1"/>
          <p:cNvSpPr/>
          <p:nvPr/>
        </p:nvSpPr>
        <p:spPr>
          <a:xfrm>
            <a:off x="500063" y="508992"/>
            <a:ext cx="11129962" cy="5840016"/>
          </a:xfrm>
          <a:prstGeom prst="rect">
            <a:avLst/>
          </a:prstGeom>
          <a:solidFill>
            <a:srgbClr val="FF7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mtClean="0">
                <a:solidFill>
                  <a:srgbClr val="ED7C77"/>
                </a:solidFill>
              </a:rPr>
              <a:t> </a:t>
            </a:r>
            <a:endParaRPr lang="es-ES_tradnl" dirty="0">
              <a:solidFill>
                <a:srgbClr val="ED7C77"/>
              </a:solidFill>
            </a:endParaRPr>
          </a:p>
        </p:txBody>
      </p:sp>
      <p:sp>
        <p:nvSpPr>
          <p:cNvPr id="3" name="Title 3"/>
          <p:cNvSpPr txBox="1">
            <a:spLocks/>
          </p:cNvSpPr>
          <p:nvPr/>
        </p:nvSpPr>
        <p:spPr>
          <a:xfrm>
            <a:off x="909638" y="1123580"/>
            <a:ext cx="9861130" cy="19875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7600" b="1" spc="300" dirty="0" smtClean="0">
                <a:solidFill>
                  <a:srgbClr val="17385E"/>
                </a:solidFill>
                <a:latin typeface="Interstate" charset="0"/>
                <a:ea typeface="Interstate" charset="0"/>
                <a:cs typeface="Interstate" charset="0"/>
              </a:rPr>
              <a:t>TRABAJAR CON</a:t>
            </a:r>
          </a:p>
          <a:p>
            <a:pPr>
              <a:lnSpc>
                <a:spcPct val="100000"/>
              </a:lnSpc>
            </a:pPr>
            <a:r>
              <a:rPr lang="en-US" sz="7600" b="1" spc="300" dirty="0" smtClean="0">
                <a:solidFill>
                  <a:srgbClr val="17385E"/>
                </a:solidFill>
                <a:latin typeface="Interstate" charset="0"/>
                <a:ea typeface="Interstate" charset="0"/>
                <a:cs typeface="Interstate" charset="0"/>
              </a:rPr>
              <a:t>WORDPRESS</a:t>
            </a:r>
            <a:endParaRPr lang="en-US" sz="7600" b="1" spc="300" dirty="0" smtClean="0">
              <a:solidFill>
                <a:srgbClr val="17385E"/>
              </a:solidFill>
              <a:latin typeface="Interstate" charset="0"/>
              <a:ea typeface="Interstate" charset="0"/>
              <a:cs typeface="Interstate" charset="0"/>
            </a:endParaRPr>
          </a:p>
        </p:txBody>
      </p:sp>
      <p:sp>
        <p:nvSpPr>
          <p:cNvPr id="4" name="Google Shape;64;p2"/>
          <p:cNvSpPr/>
          <p:nvPr/>
        </p:nvSpPr>
        <p:spPr>
          <a:xfrm>
            <a:off x="10770768" y="5409147"/>
            <a:ext cx="78581" cy="157162"/>
          </a:xfrm>
          <a:custGeom>
            <a:avLst/>
            <a:gdLst/>
            <a:ahLst/>
            <a:cxnLst/>
            <a:rect l="l" t="t" r="r" b="b"/>
            <a:pathLst>
              <a:path w="124460" h="248920" extrusionOk="0">
                <a:moveTo>
                  <a:pt x="0" y="0"/>
                </a:moveTo>
                <a:lnTo>
                  <a:pt x="124373" y="124373"/>
                </a:lnTo>
                <a:lnTo>
                  <a:pt x="0" y="248746"/>
                </a:lnTo>
              </a:path>
            </a:pathLst>
          </a:custGeom>
          <a:noFill/>
          <a:ln w="31750" cap="flat" cmpd="sng">
            <a:solidFill>
              <a:srgbClr val="17385E"/>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5" name="Google Shape;65;p2"/>
          <p:cNvSpPr/>
          <p:nvPr/>
        </p:nvSpPr>
        <p:spPr>
          <a:xfrm>
            <a:off x="10597834" y="5487728"/>
            <a:ext cx="234472" cy="45719"/>
          </a:xfrm>
          <a:custGeom>
            <a:avLst/>
            <a:gdLst/>
            <a:ahLst/>
            <a:cxnLst/>
            <a:rect l="l" t="t" r="r" b="b"/>
            <a:pathLst>
              <a:path w="410844" h="120000" extrusionOk="0">
                <a:moveTo>
                  <a:pt x="410406" y="0"/>
                </a:moveTo>
                <a:lnTo>
                  <a:pt x="0" y="0"/>
                </a:lnTo>
              </a:path>
            </a:pathLst>
          </a:custGeom>
          <a:noFill/>
          <a:ln w="31750" cap="flat" cmpd="sng">
            <a:solidFill>
              <a:srgbClr val="17385E"/>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6" name="Google Shape;66;p2"/>
          <p:cNvSpPr/>
          <p:nvPr/>
        </p:nvSpPr>
        <p:spPr>
          <a:xfrm>
            <a:off x="10459361" y="5220676"/>
            <a:ext cx="533245" cy="533245"/>
          </a:xfrm>
          <a:custGeom>
            <a:avLst/>
            <a:gdLst/>
            <a:ahLst/>
            <a:cxnLst/>
            <a:rect l="l" t="t" r="r" b="b"/>
            <a:pathLst>
              <a:path w="876300" h="876300" extrusionOk="0">
                <a:moveTo>
                  <a:pt x="875711" y="437850"/>
                </a:moveTo>
                <a:lnTo>
                  <a:pt x="873142" y="485560"/>
                </a:lnTo>
                <a:lnTo>
                  <a:pt x="865612" y="531781"/>
                </a:lnTo>
                <a:lnTo>
                  <a:pt x="853389" y="576247"/>
                </a:lnTo>
                <a:lnTo>
                  <a:pt x="836739" y="618691"/>
                </a:lnTo>
                <a:lnTo>
                  <a:pt x="815931" y="658845"/>
                </a:lnTo>
                <a:lnTo>
                  <a:pt x="791230" y="696442"/>
                </a:lnTo>
                <a:lnTo>
                  <a:pt x="762905" y="731215"/>
                </a:lnTo>
                <a:lnTo>
                  <a:pt x="731222" y="762898"/>
                </a:lnTo>
                <a:lnTo>
                  <a:pt x="696448" y="791223"/>
                </a:lnTo>
                <a:lnTo>
                  <a:pt x="658850" y="815923"/>
                </a:lnTo>
                <a:lnTo>
                  <a:pt x="618697" y="836731"/>
                </a:lnTo>
                <a:lnTo>
                  <a:pt x="576254" y="853379"/>
                </a:lnTo>
                <a:lnTo>
                  <a:pt x="531789" y="865602"/>
                </a:lnTo>
                <a:lnTo>
                  <a:pt x="485569" y="873131"/>
                </a:lnTo>
                <a:lnTo>
                  <a:pt x="437861" y="875701"/>
                </a:lnTo>
                <a:lnTo>
                  <a:pt x="390151" y="873131"/>
                </a:lnTo>
                <a:lnTo>
                  <a:pt x="343929" y="865602"/>
                </a:lnTo>
                <a:lnTo>
                  <a:pt x="299462" y="853379"/>
                </a:lnTo>
                <a:lnTo>
                  <a:pt x="257018" y="836731"/>
                </a:lnTo>
                <a:lnTo>
                  <a:pt x="216863" y="815923"/>
                </a:lnTo>
                <a:lnTo>
                  <a:pt x="179265" y="791223"/>
                </a:lnTo>
                <a:lnTo>
                  <a:pt x="144490" y="762898"/>
                </a:lnTo>
                <a:lnTo>
                  <a:pt x="112807" y="731215"/>
                </a:lnTo>
                <a:lnTo>
                  <a:pt x="84481" y="696442"/>
                </a:lnTo>
                <a:lnTo>
                  <a:pt x="59780" y="658845"/>
                </a:lnTo>
                <a:lnTo>
                  <a:pt x="38971" y="618691"/>
                </a:lnTo>
                <a:lnTo>
                  <a:pt x="22322" y="576247"/>
                </a:lnTo>
                <a:lnTo>
                  <a:pt x="10099" y="531781"/>
                </a:lnTo>
                <a:lnTo>
                  <a:pt x="2569" y="485560"/>
                </a:lnTo>
                <a:lnTo>
                  <a:pt x="0" y="437850"/>
                </a:lnTo>
                <a:lnTo>
                  <a:pt x="2569" y="390140"/>
                </a:lnTo>
                <a:lnTo>
                  <a:pt x="10099" y="343919"/>
                </a:lnTo>
                <a:lnTo>
                  <a:pt x="22322" y="299453"/>
                </a:lnTo>
                <a:lnTo>
                  <a:pt x="38971" y="257009"/>
                </a:lnTo>
                <a:lnTo>
                  <a:pt x="59780" y="216855"/>
                </a:lnTo>
                <a:lnTo>
                  <a:pt x="84481" y="179258"/>
                </a:lnTo>
                <a:lnTo>
                  <a:pt x="112807" y="144485"/>
                </a:lnTo>
                <a:lnTo>
                  <a:pt x="144490" y="112802"/>
                </a:lnTo>
                <a:lnTo>
                  <a:pt x="179265" y="84477"/>
                </a:lnTo>
                <a:lnTo>
                  <a:pt x="216863" y="59777"/>
                </a:lnTo>
                <a:lnTo>
                  <a:pt x="257018" y="38970"/>
                </a:lnTo>
                <a:lnTo>
                  <a:pt x="299462" y="22321"/>
                </a:lnTo>
                <a:lnTo>
                  <a:pt x="343929" y="10098"/>
                </a:lnTo>
                <a:lnTo>
                  <a:pt x="390151" y="2569"/>
                </a:lnTo>
                <a:lnTo>
                  <a:pt x="437861" y="0"/>
                </a:lnTo>
                <a:lnTo>
                  <a:pt x="485569" y="2569"/>
                </a:lnTo>
                <a:lnTo>
                  <a:pt x="531789" y="10098"/>
                </a:lnTo>
                <a:lnTo>
                  <a:pt x="576254" y="22321"/>
                </a:lnTo>
                <a:lnTo>
                  <a:pt x="618697" y="38970"/>
                </a:lnTo>
                <a:lnTo>
                  <a:pt x="658850" y="59777"/>
                </a:lnTo>
                <a:lnTo>
                  <a:pt x="696448" y="84477"/>
                </a:lnTo>
                <a:lnTo>
                  <a:pt x="731222" y="112802"/>
                </a:lnTo>
                <a:lnTo>
                  <a:pt x="762905" y="144485"/>
                </a:lnTo>
                <a:lnTo>
                  <a:pt x="791230" y="179258"/>
                </a:lnTo>
                <a:lnTo>
                  <a:pt x="815931" y="216855"/>
                </a:lnTo>
                <a:lnTo>
                  <a:pt x="836739" y="257009"/>
                </a:lnTo>
                <a:lnTo>
                  <a:pt x="853389" y="299453"/>
                </a:lnTo>
                <a:lnTo>
                  <a:pt x="865612" y="343919"/>
                </a:lnTo>
                <a:lnTo>
                  <a:pt x="873142" y="390140"/>
                </a:lnTo>
                <a:lnTo>
                  <a:pt x="875711" y="437850"/>
                </a:lnTo>
                <a:close/>
              </a:path>
            </a:pathLst>
          </a:custGeom>
          <a:noFill/>
          <a:ln w="31750" cap="flat" cmpd="sng">
            <a:solidFill>
              <a:srgbClr val="17385E"/>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0" name="Title 3"/>
          <p:cNvSpPr txBox="1">
            <a:spLocks/>
          </p:cNvSpPr>
          <p:nvPr/>
        </p:nvSpPr>
        <p:spPr>
          <a:xfrm>
            <a:off x="909637" y="5281871"/>
            <a:ext cx="8262937" cy="4574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5600" b="1" spc="300" dirty="0" smtClean="0">
                <a:solidFill>
                  <a:srgbClr val="17385E"/>
                </a:solidFill>
                <a:latin typeface="Interstate" charset="0"/>
                <a:ea typeface="Interstate" charset="0"/>
                <a:cs typeface="Interstate" charset="0"/>
              </a:rPr>
              <a:t>05</a:t>
            </a:r>
            <a:endParaRPr lang="en-GB" sz="5600" b="1" spc="300" dirty="0">
              <a:solidFill>
                <a:srgbClr val="17385E"/>
              </a:solidFill>
              <a:latin typeface="Interstate" charset="0"/>
              <a:ea typeface="Interstate" charset="0"/>
              <a:cs typeface="Interstate" charset="0"/>
            </a:endParaRPr>
          </a:p>
        </p:txBody>
      </p:sp>
      <p:sp>
        <p:nvSpPr>
          <p:cNvPr id="11" name="Rectángulo 10"/>
          <p:cNvSpPr/>
          <p:nvPr/>
        </p:nvSpPr>
        <p:spPr>
          <a:xfrm>
            <a:off x="2158953" y="5179504"/>
            <a:ext cx="8056609" cy="707886"/>
          </a:xfrm>
          <a:prstGeom prst="rect">
            <a:avLst/>
          </a:prstGeom>
        </p:spPr>
        <p:txBody>
          <a:bodyPr wrap="square">
            <a:spAutoFit/>
          </a:bodyPr>
          <a:lstStyle/>
          <a:p>
            <a:r>
              <a:rPr lang="es-ES_tradnl" sz="2000" dirty="0" smtClean="0">
                <a:solidFill>
                  <a:srgbClr val="17385E"/>
                </a:solidFill>
                <a:latin typeface="Gilroy" charset="0"/>
                <a:ea typeface="Gilroy" charset="0"/>
                <a:cs typeface="Gilroy" charset="0"/>
              </a:rPr>
              <a:t>Vamos a comenzar por hacer una </a:t>
            </a:r>
            <a:r>
              <a:rPr lang="es-ES_tradnl" sz="2000" dirty="0" err="1" smtClean="0">
                <a:solidFill>
                  <a:srgbClr val="17385E"/>
                </a:solidFill>
                <a:latin typeface="Gilroy" charset="0"/>
                <a:ea typeface="Gilroy" charset="0"/>
                <a:cs typeface="Gilroy" charset="0"/>
              </a:rPr>
              <a:t>landing</a:t>
            </a:r>
            <a:r>
              <a:rPr lang="es-ES_tradnl" sz="2000" dirty="0" smtClean="0">
                <a:solidFill>
                  <a:srgbClr val="17385E"/>
                </a:solidFill>
                <a:latin typeface="Gilroy" charset="0"/>
                <a:ea typeface="Gilroy" charset="0"/>
                <a:cs typeface="Gilroy" charset="0"/>
              </a:rPr>
              <a:t> page de aterrizaje para presentar tu proyecto.</a:t>
            </a:r>
            <a:endParaRPr lang="es-ES_tradnl" sz="2000" dirty="0" smtClean="0">
              <a:solidFill>
                <a:srgbClr val="17385E"/>
              </a:solidFill>
              <a:latin typeface="Gilroy" charset="0"/>
              <a:ea typeface="Gilroy" charset="0"/>
              <a:cs typeface="Gilroy" charset="0"/>
            </a:endParaRPr>
          </a:p>
        </p:txBody>
      </p:sp>
    </p:spTree>
    <p:extLst>
      <p:ext uri="{BB962C8B-B14F-4D97-AF65-F5344CB8AC3E}">
        <p14:creationId xmlns:p14="http://schemas.microsoft.com/office/powerpoint/2010/main" val="15730648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20">
            <a:extLst>
              <a:ext uri="{FF2B5EF4-FFF2-40B4-BE49-F238E27FC236}">
                <a16:creationId xmlns="" xmlns:a16="http://schemas.microsoft.com/office/drawing/2014/main" id="{19F379E5-33AF-F936-7628-335D84004E24}"/>
              </a:ext>
            </a:extLst>
          </p:cNvPr>
          <p:cNvGrpSpPr/>
          <p:nvPr/>
        </p:nvGrpSpPr>
        <p:grpSpPr>
          <a:xfrm>
            <a:off x="11299155" y="503765"/>
            <a:ext cx="197520" cy="142863"/>
            <a:chOff x="11206955" y="786981"/>
            <a:chExt cx="289720" cy="209550"/>
          </a:xfrm>
        </p:grpSpPr>
        <p:cxnSp>
          <p:nvCxnSpPr>
            <p:cNvPr id="7" name="Straight Connector 21">
              <a:extLst>
                <a:ext uri="{FF2B5EF4-FFF2-40B4-BE49-F238E27FC236}">
                  <a16:creationId xmlns="" xmlns:a16="http://schemas.microsoft.com/office/drawing/2014/main" id="{7C11DD8C-0CB8-C9EE-9C06-E8D57B6CDCCA}"/>
                </a:ext>
              </a:extLst>
            </p:cNvPr>
            <p:cNvCxnSpPr/>
            <p:nvPr/>
          </p:nvCxnSpPr>
          <p:spPr>
            <a:xfrm>
              <a:off x="11206955" y="89493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cxnSp>
          <p:nvCxnSpPr>
            <p:cNvPr id="8" name="Straight Connector 22">
              <a:extLst>
                <a:ext uri="{FF2B5EF4-FFF2-40B4-BE49-F238E27FC236}">
                  <a16:creationId xmlns="" xmlns:a16="http://schemas.microsoft.com/office/drawing/2014/main" id="{4487E6E1-411D-D430-035E-FDE080638204}"/>
                </a:ext>
              </a:extLst>
            </p:cNvPr>
            <p:cNvCxnSpPr/>
            <p:nvPr/>
          </p:nvCxnSpPr>
          <p:spPr>
            <a:xfrm>
              <a:off x="11206955" y="78698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cxnSp>
          <p:nvCxnSpPr>
            <p:cNvPr id="9" name="Straight Connector 23">
              <a:extLst>
                <a:ext uri="{FF2B5EF4-FFF2-40B4-BE49-F238E27FC236}">
                  <a16:creationId xmlns="" xmlns:a16="http://schemas.microsoft.com/office/drawing/2014/main" id="{8E4FE027-BFDA-0E6E-7E10-D51F8A61F6EE}"/>
                </a:ext>
              </a:extLst>
            </p:cNvPr>
            <p:cNvCxnSpPr/>
            <p:nvPr/>
          </p:nvCxnSpPr>
          <p:spPr>
            <a:xfrm>
              <a:off x="11206955" y="99653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grpSp>
      <p:sp>
        <p:nvSpPr>
          <p:cNvPr id="11" name="Google Shape;182;p22">
            <a:extLst>
              <a:ext uri="{FF2B5EF4-FFF2-40B4-BE49-F238E27FC236}">
                <a16:creationId xmlns="" xmlns:a16="http://schemas.microsoft.com/office/drawing/2014/main" id="{5E1A05FD-8C2F-481B-1423-FEC88B2F1BF9}"/>
              </a:ext>
            </a:extLst>
          </p:cNvPr>
          <p:cNvSpPr txBox="1"/>
          <p:nvPr/>
        </p:nvSpPr>
        <p:spPr>
          <a:xfrm>
            <a:off x="6096000" y="447764"/>
            <a:ext cx="4791075"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dirty="0" smtClean="0">
                <a:solidFill>
                  <a:srgbClr val="17385E"/>
                </a:solidFill>
                <a:latin typeface="Interstate" charset="0"/>
                <a:ea typeface="Interstate" charset="0"/>
                <a:cs typeface="Interstate" charset="0"/>
                <a:sym typeface="Quicksand"/>
              </a:rPr>
              <a:t>05. TRABAJAR CON WORDPRESS</a:t>
            </a:r>
            <a:endParaRPr sz="1200" dirty="0">
              <a:solidFill>
                <a:srgbClr val="17385E"/>
              </a:solidFill>
              <a:latin typeface="Interstate" charset="0"/>
              <a:ea typeface="Interstate" charset="0"/>
              <a:cs typeface="Interstate" charset="0"/>
              <a:sym typeface="Quicksand"/>
            </a:endParaRPr>
          </a:p>
        </p:txBody>
      </p:sp>
      <p:cxnSp>
        <p:nvCxnSpPr>
          <p:cNvPr id="12"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577361"/>
            <a:ext cx="6462712" cy="17952"/>
          </a:xfrm>
          <a:prstGeom prst="line">
            <a:avLst/>
          </a:prstGeom>
          <a:ln>
            <a:solidFill>
              <a:srgbClr val="17385E"/>
            </a:solidFill>
          </a:ln>
        </p:spPr>
        <p:style>
          <a:lnRef idx="1">
            <a:schemeClr val="accent1"/>
          </a:lnRef>
          <a:fillRef idx="0">
            <a:schemeClr val="accent1"/>
          </a:fillRef>
          <a:effectRef idx="0">
            <a:schemeClr val="accent1"/>
          </a:effectRef>
          <a:fontRef idx="minor">
            <a:schemeClr val="tx1"/>
          </a:fontRef>
        </p:style>
      </p:cxnSp>
      <p:pic>
        <p:nvPicPr>
          <p:cNvPr id="15" name="Imagen 14"/>
          <p:cNvPicPr>
            <a:picLocks noChangeAspect="1"/>
          </p:cNvPicPr>
          <p:nvPr/>
        </p:nvPicPr>
        <p:blipFill>
          <a:blip r:embed="rId3"/>
          <a:stretch>
            <a:fillRect/>
          </a:stretch>
        </p:blipFill>
        <p:spPr>
          <a:xfrm>
            <a:off x="9867901" y="6035938"/>
            <a:ext cx="1628774" cy="347673"/>
          </a:xfrm>
          <a:prstGeom prst="rect">
            <a:avLst/>
          </a:prstGeom>
        </p:spPr>
      </p:pic>
      <p:cxnSp>
        <p:nvCxnSpPr>
          <p:cNvPr id="16"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6209774"/>
            <a:ext cx="8435227" cy="17953"/>
          </a:xfrm>
          <a:prstGeom prst="line">
            <a:avLst/>
          </a:prstGeom>
          <a:ln>
            <a:solidFill>
              <a:srgbClr val="17385E"/>
            </a:solidFill>
          </a:ln>
        </p:spPr>
        <p:style>
          <a:lnRef idx="1">
            <a:schemeClr val="accent1"/>
          </a:lnRef>
          <a:fillRef idx="0">
            <a:schemeClr val="accent1"/>
          </a:fillRef>
          <a:effectRef idx="0">
            <a:schemeClr val="accent1"/>
          </a:effectRef>
          <a:fontRef idx="minor">
            <a:schemeClr val="tx1"/>
          </a:fontRef>
        </p:style>
      </p:cxnSp>
      <p:sp>
        <p:nvSpPr>
          <p:cNvPr id="18" name="Title 3"/>
          <p:cNvSpPr txBox="1">
            <a:spLocks/>
          </p:cNvSpPr>
          <p:nvPr/>
        </p:nvSpPr>
        <p:spPr>
          <a:xfrm>
            <a:off x="695326" y="1158801"/>
            <a:ext cx="10801349" cy="60583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3600" b="1" spc="300" dirty="0" smtClean="0">
                <a:solidFill>
                  <a:srgbClr val="FF7E79"/>
                </a:solidFill>
                <a:latin typeface="Interstate" charset="0"/>
                <a:ea typeface="Interstate" charset="0"/>
                <a:cs typeface="Interstate" charset="0"/>
              </a:rPr>
              <a:t>INSTALACIÓN</a:t>
            </a:r>
            <a:endParaRPr lang="es-ES" sz="3600" b="1" spc="300" dirty="0" smtClean="0">
              <a:solidFill>
                <a:srgbClr val="FF7E79"/>
              </a:solidFill>
              <a:latin typeface="Interstate" charset="0"/>
              <a:ea typeface="Interstate" charset="0"/>
              <a:cs typeface="Interstate" charset="0"/>
            </a:endParaRPr>
          </a:p>
        </p:txBody>
      </p:sp>
      <p:pic>
        <p:nvPicPr>
          <p:cNvPr id="26" name="Imagen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3056" y="6093568"/>
            <a:ext cx="1429521" cy="341982"/>
          </a:xfrm>
          <a:prstGeom prst="rect">
            <a:avLst/>
          </a:prstGeom>
        </p:spPr>
      </p:pic>
      <p:sp>
        <p:nvSpPr>
          <p:cNvPr id="13" name="Rectángulo 12"/>
          <p:cNvSpPr/>
          <p:nvPr/>
        </p:nvSpPr>
        <p:spPr>
          <a:xfrm>
            <a:off x="695326" y="2031332"/>
            <a:ext cx="6162674" cy="2800767"/>
          </a:xfrm>
          <a:prstGeom prst="rect">
            <a:avLst/>
          </a:prstGeom>
        </p:spPr>
        <p:txBody>
          <a:bodyPr wrap="square">
            <a:spAutoFit/>
          </a:bodyPr>
          <a:lstStyle/>
          <a:p>
            <a:r>
              <a:rPr lang="es-ES_tradnl" sz="1600" b="1" dirty="0" err="1" smtClean="0">
                <a:solidFill>
                  <a:srgbClr val="17385E"/>
                </a:solidFill>
                <a:latin typeface="Gilroy" charset="0"/>
                <a:ea typeface="Gilroy" charset="0"/>
                <a:cs typeface="Gilroy" charset="0"/>
              </a:rPr>
              <a:t>WordPress</a:t>
            </a:r>
            <a:endParaRPr lang="es-ES_tradnl" sz="1600" b="1" dirty="0" smtClean="0">
              <a:solidFill>
                <a:srgbClr val="17385E"/>
              </a:solidFill>
              <a:latin typeface="Gilroy" charset="0"/>
              <a:ea typeface="Gilroy" charset="0"/>
              <a:cs typeface="Gilroy" charset="0"/>
            </a:endParaRPr>
          </a:p>
          <a:p>
            <a:endParaRPr lang="es-ES_tradnl" sz="1600" b="1" dirty="0">
              <a:solidFill>
                <a:srgbClr val="17385E"/>
              </a:solidFill>
              <a:latin typeface="Gilroy" charset="0"/>
              <a:ea typeface="Gilroy" charset="0"/>
              <a:cs typeface="Gilroy" charset="0"/>
            </a:endParaRPr>
          </a:p>
          <a:p>
            <a:r>
              <a:rPr lang="es-ES_tradnl" sz="1600" dirty="0" smtClean="0">
                <a:solidFill>
                  <a:srgbClr val="17385E"/>
                </a:solidFill>
                <a:latin typeface="Gilroy" charset="0"/>
                <a:ea typeface="Gilroy" charset="0"/>
                <a:cs typeface="Gilroy" charset="0"/>
              </a:rPr>
              <a:t>En </a:t>
            </a:r>
            <a:r>
              <a:rPr lang="es-ES_tradnl" sz="1600" dirty="0" err="1" smtClean="0">
                <a:solidFill>
                  <a:srgbClr val="17385E"/>
                </a:solidFill>
                <a:latin typeface="Gilroy" charset="0"/>
                <a:ea typeface="Gilroy" charset="0"/>
                <a:cs typeface="Gilroy" charset="0"/>
              </a:rPr>
              <a:t>Loading</a:t>
            </a:r>
            <a:r>
              <a:rPr lang="es-ES_tradnl" sz="1600" dirty="0" smtClean="0">
                <a:solidFill>
                  <a:srgbClr val="17385E"/>
                </a:solidFill>
                <a:latin typeface="Gilroy" charset="0"/>
                <a:ea typeface="Gilroy" charset="0"/>
                <a:cs typeface="Gilroy" charset="0"/>
              </a:rPr>
              <a:t> es muy sencillo. </a:t>
            </a:r>
          </a:p>
          <a:p>
            <a:endParaRPr lang="es-ES_tradnl" sz="1600" dirty="0">
              <a:solidFill>
                <a:srgbClr val="17385E"/>
              </a:solidFill>
              <a:latin typeface="Gilroy" charset="0"/>
              <a:ea typeface="Gilroy" charset="0"/>
              <a:cs typeface="Gilroy" charset="0"/>
            </a:endParaRPr>
          </a:p>
          <a:p>
            <a:r>
              <a:rPr lang="es-ES_tradnl" sz="1600" dirty="0" err="1" smtClean="0">
                <a:solidFill>
                  <a:srgbClr val="17385E"/>
                </a:solidFill>
                <a:latin typeface="Gilroy" charset="0"/>
                <a:ea typeface="Gilroy" charset="0"/>
                <a:cs typeface="Gilroy" charset="0"/>
              </a:rPr>
              <a:t>Tutorial:https</a:t>
            </a:r>
            <a:r>
              <a:rPr lang="es-ES_tradnl" sz="1600" dirty="0">
                <a:solidFill>
                  <a:srgbClr val="17385E"/>
                </a:solidFill>
                <a:latin typeface="Gilroy" charset="0"/>
                <a:ea typeface="Gilroy" charset="0"/>
                <a:cs typeface="Gilroy" charset="0"/>
              </a:rPr>
              <a:t>://</a:t>
            </a:r>
            <a:r>
              <a:rPr lang="es-ES_tradnl" sz="1600" dirty="0" err="1">
                <a:solidFill>
                  <a:srgbClr val="17385E"/>
                </a:solidFill>
                <a:latin typeface="Gilroy" charset="0"/>
                <a:ea typeface="Gilroy" charset="0"/>
                <a:cs typeface="Gilroy" charset="0"/>
              </a:rPr>
              <a:t>www.loading.es</a:t>
            </a:r>
            <a:r>
              <a:rPr lang="es-ES_tradnl" sz="1600" dirty="0">
                <a:solidFill>
                  <a:srgbClr val="17385E"/>
                </a:solidFill>
                <a:latin typeface="Gilroy" charset="0"/>
                <a:ea typeface="Gilroy" charset="0"/>
                <a:cs typeface="Gilroy" charset="0"/>
              </a:rPr>
              <a:t>/clientes/</a:t>
            </a:r>
            <a:r>
              <a:rPr lang="es-ES_tradnl" sz="1600" dirty="0" err="1">
                <a:solidFill>
                  <a:srgbClr val="17385E"/>
                </a:solidFill>
                <a:latin typeface="Gilroy" charset="0"/>
                <a:ea typeface="Gilroy" charset="0"/>
                <a:cs typeface="Gilroy" charset="0"/>
              </a:rPr>
              <a:t>index.php?rp</a:t>
            </a:r>
            <a:r>
              <a:rPr lang="es-ES_tradnl" sz="1600" dirty="0">
                <a:solidFill>
                  <a:srgbClr val="17385E"/>
                </a:solidFill>
                <a:latin typeface="Gilroy" charset="0"/>
                <a:ea typeface="Gilroy" charset="0"/>
                <a:cs typeface="Gilroy" charset="0"/>
              </a:rPr>
              <a:t>=/</a:t>
            </a:r>
            <a:r>
              <a:rPr lang="es-ES_tradnl" sz="1600" dirty="0" err="1">
                <a:solidFill>
                  <a:srgbClr val="17385E"/>
                </a:solidFill>
                <a:latin typeface="Gilroy" charset="0"/>
                <a:ea typeface="Gilroy" charset="0"/>
                <a:cs typeface="Gilroy" charset="0"/>
              </a:rPr>
              <a:t>knowledgebase</a:t>
            </a:r>
            <a:r>
              <a:rPr lang="es-ES_tradnl" sz="1600" dirty="0">
                <a:solidFill>
                  <a:srgbClr val="17385E"/>
                </a:solidFill>
                <a:latin typeface="Gilroy" charset="0"/>
                <a:ea typeface="Gilroy" charset="0"/>
                <a:cs typeface="Gilroy" charset="0"/>
              </a:rPr>
              <a:t>/255/Como-instalar-</a:t>
            </a:r>
            <a:r>
              <a:rPr lang="es-ES_tradnl" sz="1600" dirty="0" err="1">
                <a:solidFill>
                  <a:srgbClr val="17385E"/>
                </a:solidFill>
                <a:latin typeface="Gilroy" charset="0"/>
                <a:ea typeface="Gilroy" charset="0"/>
                <a:cs typeface="Gilroy" charset="0"/>
              </a:rPr>
              <a:t>Wordpress</a:t>
            </a:r>
            <a:r>
              <a:rPr lang="es-ES_tradnl" sz="1600" dirty="0">
                <a:solidFill>
                  <a:srgbClr val="17385E"/>
                </a:solidFill>
                <a:latin typeface="Gilroy" charset="0"/>
                <a:ea typeface="Gilroy" charset="0"/>
                <a:cs typeface="Gilroy" charset="0"/>
              </a:rPr>
              <a:t>-desde-</a:t>
            </a:r>
            <a:r>
              <a:rPr lang="es-ES_tradnl" sz="1600" dirty="0" err="1">
                <a:solidFill>
                  <a:srgbClr val="17385E"/>
                </a:solidFill>
                <a:latin typeface="Gilroy" charset="0"/>
                <a:ea typeface="Gilroy" charset="0"/>
                <a:cs typeface="Gilroy" charset="0"/>
              </a:rPr>
              <a:t>Plesk</a:t>
            </a:r>
            <a:r>
              <a:rPr lang="es-ES_tradnl" sz="1600" dirty="0">
                <a:solidFill>
                  <a:srgbClr val="17385E"/>
                </a:solidFill>
                <a:latin typeface="Gilroy" charset="0"/>
                <a:ea typeface="Gilroy" charset="0"/>
                <a:cs typeface="Gilroy" charset="0"/>
              </a:rPr>
              <a:t>-.</a:t>
            </a:r>
            <a:r>
              <a:rPr lang="es-ES_tradnl" sz="1600" dirty="0" err="1">
                <a:solidFill>
                  <a:srgbClr val="17385E"/>
                </a:solidFill>
                <a:latin typeface="Gilroy" charset="0"/>
                <a:ea typeface="Gilroy" charset="0"/>
                <a:cs typeface="Gilroy" charset="0"/>
              </a:rPr>
              <a:t>html</a:t>
            </a:r>
            <a:endParaRPr lang="es-ES_tradnl" sz="1600" dirty="0">
              <a:solidFill>
                <a:srgbClr val="17385E"/>
              </a:solidFill>
              <a:latin typeface="Gilroy" charset="0"/>
              <a:ea typeface="Gilroy" charset="0"/>
              <a:cs typeface="Gilroy" charset="0"/>
            </a:endParaRPr>
          </a:p>
          <a:p>
            <a:endParaRPr lang="es-ES_tradnl" sz="1600" b="1" dirty="0">
              <a:solidFill>
                <a:srgbClr val="17385E"/>
              </a:solidFill>
              <a:latin typeface="Gilroy" charset="0"/>
              <a:ea typeface="Gilroy" charset="0"/>
              <a:cs typeface="Gilroy" charset="0"/>
            </a:endParaRPr>
          </a:p>
          <a:p>
            <a:r>
              <a:rPr lang="es-ES_tradnl" sz="1600" b="1" dirty="0" err="1" smtClean="0">
                <a:solidFill>
                  <a:srgbClr val="17385E"/>
                </a:solidFill>
                <a:latin typeface="Gilroy" charset="0"/>
                <a:ea typeface="Gilroy" charset="0"/>
                <a:cs typeface="Gilroy" charset="0"/>
              </a:rPr>
              <a:t>Elementor</a:t>
            </a:r>
            <a:r>
              <a:rPr lang="es-ES_tradnl" sz="1600" b="1" dirty="0" smtClean="0">
                <a:solidFill>
                  <a:srgbClr val="17385E"/>
                </a:solidFill>
                <a:latin typeface="Gilroy" charset="0"/>
                <a:ea typeface="Gilroy" charset="0"/>
                <a:cs typeface="Gilroy" charset="0"/>
              </a:rPr>
              <a:t> </a:t>
            </a:r>
            <a:endParaRPr lang="es-ES" sz="1600" b="1" dirty="0">
              <a:solidFill>
                <a:srgbClr val="17385E"/>
              </a:solidFill>
              <a:latin typeface="Gilroy" charset="0"/>
              <a:ea typeface="Gilroy" charset="0"/>
              <a:cs typeface="Gilroy" charset="0"/>
            </a:endParaRPr>
          </a:p>
          <a:p>
            <a:endParaRPr lang="es-ES_tradnl" sz="1600" b="1" dirty="0">
              <a:solidFill>
                <a:srgbClr val="17385E"/>
              </a:solidFill>
              <a:latin typeface="Gilroy" charset="0"/>
              <a:ea typeface="Gilroy" charset="0"/>
              <a:cs typeface="Gilroy" charset="0"/>
            </a:endParaRPr>
          </a:p>
          <a:p>
            <a:r>
              <a:rPr lang="es-ES_tradnl" sz="1600" dirty="0" smtClean="0">
                <a:solidFill>
                  <a:srgbClr val="17385E"/>
                </a:solidFill>
                <a:latin typeface="Gilroy" charset="0"/>
                <a:ea typeface="Gilroy" charset="0"/>
                <a:cs typeface="Gilroy" charset="0"/>
              </a:rPr>
              <a:t>La versión gratuita se puede instalar desde la parte interna de </a:t>
            </a:r>
            <a:r>
              <a:rPr lang="es-ES_tradnl" sz="1600" dirty="0" err="1" smtClean="0">
                <a:solidFill>
                  <a:srgbClr val="17385E"/>
                </a:solidFill>
                <a:latin typeface="Gilroy" charset="0"/>
                <a:ea typeface="Gilroy" charset="0"/>
                <a:cs typeface="Gilroy" charset="0"/>
              </a:rPr>
              <a:t>WordPress</a:t>
            </a:r>
            <a:r>
              <a:rPr lang="es-ES_tradnl" sz="1600" dirty="0" smtClean="0">
                <a:solidFill>
                  <a:srgbClr val="17385E"/>
                </a:solidFill>
                <a:latin typeface="Gilroy" charset="0"/>
                <a:ea typeface="Gilroy" charset="0"/>
                <a:cs typeface="Gilroy" charset="0"/>
              </a:rPr>
              <a:t> en </a:t>
            </a:r>
            <a:r>
              <a:rPr lang="es-ES_tradnl" sz="1600" dirty="0" err="1" smtClean="0">
                <a:solidFill>
                  <a:srgbClr val="17385E"/>
                </a:solidFill>
                <a:latin typeface="Gilroy" charset="0"/>
                <a:ea typeface="Gilroy" charset="0"/>
                <a:cs typeface="Gilroy" charset="0"/>
              </a:rPr>
              <a:t>Plugins</a:t>
            </a:r>
            <a:r>
              <a:rPr lang="es-ES_tradnl" sz="1600" dirty="0" smtClean="0">
                <a:solidFill>
                  <a:srgbClr val="17385E"/>
                </a:solidFill>
                <a:latin typeface="Gilroy" charset="0"/>
                <a:ea typeface="Gilroy" charset="0"/>
                <a:cs typeface="Gilroy" charset="0"/>
              </a:rPr>
              <a:t>, también está la versión Pro.</a:t>
            </a:r>
            <a:r>
              <a:rPr lang="es-ES_tradnl" sz="1600" dirty="0">
                <a:solidFill>
                  <a:srgbClr val="17385E"/>
                </a:solidFill>
                <a:latin typeface="Gilroy" charset="0"/>
                <a:ea typeface="Gilroy" charset="0"/>
                <a:cs typeface="Gilroy" charset="0"/>
              </a:rPr>
              <a:t> </a:t>
            </a:r>
            <a:endParaRPr lang="es-ES_tradnl" sz="1600" dirty="0" smtClean="0">
              <a:solidFill>
                <a:srgbClr val="17385E"/>
              </a:solidFill>
              <a:latin typeface="Gilroy" charset="0"/>
              <a:ea typeface="Gilroy" charset="0"/>
              <a:cs typeface="Gilroy" charset="0"/>
            </a:endParaRPr>
          </a:p>
        </p:txBody>
      </p:sp>
      <p:pic>
        <p:nvPicPr>
          <p:cNvPr id="17" name="Imagen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2788" y="1674806"/>
            <a:ext cx="7480189" cy="3535993"/>
          </a:xfrm>
          <a:prstGeom prst="rect">
            <a:avLst/>
          </a:prstGeom>
        </p:spPr>
      </p:pic>
    </p:spTree>
    <p:extLst>
      <p:ext uri="{BB962C8B-B14F-4D97-AF65-F5344CB8AC3E}">
        <p14:creationId xmlns:p14="http://schemas.microsoft.com/office/powerpoint/2010/main" val="2350019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Imagen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230" y="1158801"/>
            <a:ext cx="5118694" cy="9846376"/>
          </a:xfrm>
          <a:prstGeom prst="rect">
            <a:avLst/>
          </a:prstGeom>
        </p:spPr>
      </p:pic>
      <p:cxnSp>
        <p:nvCxnSpPr>
          <p:cNvPr id="25"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7" y="6216010"/>
            <a:ext cx="5505448" cy="11717"/>
          </a:xfrm>
          <a:prstGeom prst="line">
            <a:avLst/>
          </a:prstGeom>
          <a:ln>
            <a:solidFill>
              <a:srgbClr val="17385E"/>
            </a:solidFill>
          </a:ln>
        </p:spPr>
        <p:style>
          <a:lnRef idx="1">
            <a:schemeClr val="accent1"/>
          </a:lnRef>
          <a:fillRef idx="0">
            <a:schemeClr val="accent1"/>
          </a:fillRef>
          <a:effectRef idx="0">
            <a:schemeClr val="accent1"/>
          </a:effectRef>
          <a:fontRef idx="minor">
            <a:schemeClr val="tx1"/>
          </a:fontRef>
        </p:style>
      </p:cxnSp>
      <p:grpSp>
        <p:nvGrpSpPr>
          <p:cNvPr id="14" name="Group 20">
            <a:extLst>
              <a:ext uri="{FF2B5EF4-FFF2-40B4-BE49-F238E27FC236}">
                <a16:creationId xmlns="" xmlns:a16="http://schemas.microsoft.com/office/drawing/2014/main" id="{19F379E5-33AF-F936-7628-335D84004E24}"/>
              </a:ext>
            </a:extLst>
          </p:cNvPr>
          <p:cNvGrpSpPr/>
          <p:nvPr/>
        </p:nvGrpSpPr>
        <p:grpSpPr>
          <a:xfrm>
            <a:off x="11299155" y="503765"/>
            <a:ext cx="197520" cy="142863"/>
            <a:chOff x="11206955" y="786981"/>
            <a:chExt cx="289720" cy="209550"/>
          </a:xfrm>
        </p:grpSpPr>
        <p:cxnSp>
          <p:nvCxnSpPr>
            <p:cNvPr id="19" name="Straight Connector 21">
              <a:extLst>
                <a:ext uri="{FF2B5EF4-FFF2-40B4-BE49-F238E27FC236}">
                  <a16:creationId xmlns="" xmlns:a16="http://schemas.microsoft.com/office/drawing/2014/main" id="{7C11DD8C-0CB8-C9EE-9C06-E8D57B6CDCCA}"/>
                </a:ext>
              </a:extLst>
            </p:cNvPr>
            <p:cNvCxnSpPr/>
            <p:nvPr/>
          </p:nvCxnSpPr>
          <p:spPr>
            <a:xfrm>
              <a:off x="11206955" y="89493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cxnSp>
          <p:nvCxnSpPr>
            <p:cNvPr id="20" name="Straight Connector 22">
              <a:extLst>
                <a:ext uri="{FF2B5EF4-FFF2-40B4-BE49-F238E27FC236}">
                  <a16:creationId xmlns="" xmlns:a16="http://schemas.microsoft.com/office/drawing/2014/main" id="{4487E6E1-411D-D430-035E-FDE080638204}"/>
                </a:ext>
              </a:extLst>
            </p:cNvPr>
            <p:cNvCxnSpPr/>
            <p:nvPr/>
          </p:nvCxnSpPr>
          <p:spPr>
            <a:xfrm>
              <a:off x="11206955" y="78698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cxnSp>
          <p:nvCxnSpPr>
            <p:cNvPr id="21" name="Straight Connector 23">
              <a:extLst>
                <a:ext uri="{FF2B5EF4-FFF2-40B4-BE49-F238E27FC236}">
                  <a16:creationId xmlns="" xmlns:a16="http://schemas.microsoft.com/office/drawing/2014/main" id="{8E4FE027-BFDA-0E6E-7E10-D51F8A61F6EE}"/>
                </a:ext>
              </a:extLst>
            </p:cNvPr>
            <p:cNvCxnSpPr/>
            <p:nvPr/>
          </p:nvCxnSpPr>
          <p:spPr>
            <a:xfrm>
              <a:off x="11206955" y="99653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grpSp>
      <p:sp>
        <p:nvSpPr>
          <p:cNvPr id="22" name="Google Shape;182;p22">
            <a:extLst>
              <a:ext uri="{FF2B5EF4-FFF2-40B4-BE49-F238E27FC236}">
                <a16:creationId xmlns="" xmlns:a16="http://schemas.microsoft.com/office/drawing/2014/main" id="{5E1A05FD-8C2F-481B-1423-FEC88B2F1BF9}"/>
              </a:ext>
            </a:extLst>
          </p:cNvPr>
          <p:cNvSpPr txBox="1"/>
          <p:nvPr/>
        </p:nvSpPr>
        <p:spPr>
          <a:xfrm>
            <a:off x="6096000" y="447764"/>
            <a:ext cx="4791075"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dirty="0" smtClean="0">
                <a:solidFill>
                  <a:srgbClr val="17385E"/>
                </a:solidFill>
                <a:latin typeface="Interstate" charset="0"/>
                <a:ea typeface="Interstate" charset="0"/>
                <a:cs typeface="Interstate" charset="0"/>
                <a:sym typeface="Quicksand"/>
              </a:rPr>
              <a:t>01. </a:t>
            </a:r>
            <a:r>
              <a:rPr lang="en-US" sz="1200" dirty="0" smtClean="0">
                <a:solidFill>
                  <a:srgbClr val="17385E"/>
                </a:solidFill>
                <a:latin typeface="Interstate" charset="0"/>
                <a:ea typeface="Interstate" charset="0"/>
                <a:cs typeface="Interstate" charset="0"/>
                <a:sym typeface="Quicksand"/>
              </a:rPr>
              <a:t>PLATAFORMAS</a:t>
            </a:r>
            <a:endParaRPr sz="1200" dirty="0">
              <a:solidFill>
                <a:srgbClr val="17385E"/>
              </a:solidFill>
              <a:latin typeface="Interstate" charset="0"/>
              <a:ea typeface="Interstate" charset="0"/>
              <a:cs typeface="Interstate" charset="0"/>
              <a:sym typeface="Quicksand"/>
            </a:endParaRPr>
          </a:p>
        </p:txBody>
      </p:sp>
      <p:cxnSp>
        <p:nvCxnSpPr>
          <p:cNvPr id="23"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577361"/>
            <a:ext cx="6462712" cy="17952"/>
          </a:xfrm>
          <a:prstGeom prst="line">
            <a:avLst/>
          </a:prstGeom>
          <a:ln>
            <a:solidFill>
              <a:srgbClr val="17385E"/>
            </a:solidFill>
          </a:ln>
        </p:spPr>
        <p:style>
          <a:lnRef idx="1">
            <a:schemeClr val="accent1"/>
          </a:lnRef>
          <a:fillRef idx="0">
            <a:schemeClr val="accent1"/>
          </a:fillRef>
          <a:effectRef idx="0">
            <a:schemeClr val="accent1"/>
          </a:effectRef>
          <a:fontRef idx="minor">
            <a:schemeClr val="tx1"/>
          </a:fontRef>
        </p:style>
      </p:cxnSp>
      <p:sp>
        <p:nvSpPr>
          <p:cNvPr id="26" name="Title 3"/>
          <p:cNvSpPr txBox="1">
            <a:spLocks/>
          </p:cNvSpPr>
          <p:nvPr/>
        </p:nvSpPr>
        <p:spPr>
          <a:xfrm>
            <a:off x="695326" y="1158801"/>
            <a:ext cx="4101264" cy="6218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3600" b="1" spc="300" dirty="0" smtClean="0">
                <a:solidFill>
                  <a:srgbClr val="17DD91"/>
                </a:solidFill>
                <a:latin typeface="Interstate" charset="0"/>
                <a:ea typeface="Interstate" charset="0"/>
                <a:cs typeface="Interstate" charset="0"/>
              </a:rPr>
              <a:t>WIX</a:t>
            </a:r>
            <a:endParaRPr lang="es-ES" sz="3600" b="1" spc="300" dirty="0" smtClean="0">
              <a:solidFill>
                <a:srgbClr val="17DD91"/>
              </a:solidFill>
              <a:latin typeface="Interstate" charset="0"/>
              <a:ea typeface="Interstate" charset="0"/>
              <a:cs typeface="Interstate" charset="0"/>
            </a:endParaRPr>
          </a:p>
        </p:txBody>
      </p:sp>
      <p:sp>
        <p:nvSpPr>
          <p:cNvPr id="15" name="Rectángulo 14"/>
          <p:cNvSpPr/>
          <p:nvPr/>
        </p:nvSpPr>
        <p:spPr>
          <a:xfrm>
            <a:off x="710384" y="1925459"/>
            <a:ext cx="5490391" cy="3293209"/>
          </a:xfrm>
          <a:prstGeom prst="rect">
            <a:avLst/>
          </a:prstGeom>
        </p:spPr>
        <p:txBody>
          <a:bodyPr wrap="square">
            <a:spAutoFit/>
          </a:bodyPr>
          <a:lstStyle/>
          <a:p>
            <a:r>
              <a:rPr lang="es-ES_tradnl" sz="1600" dirty="0" err="1">
                <a:solidFill>
                  <a:srgbClr val="17385E"/>
                </a:solidFill>
                <a:latin typeface="Gilroy" charset="0"/>
                <a:ea typeface="Gilroy" charset="0"/>
                <a:cs typeface="Gilroy" charset="0"/>
              </a:rPr>
              <a:t>WIx</a:t>
            </a:r>
            <a:r>
              <a:rPr lang="es-ES_tradnl" sz="1600" dirty="0">
                <a:solidFill>
                  <a:srgbClr val="17385E"/>
                </a:solidFill>
                <a:latin typeface="Gilroy" charset="0"/>
                <a:ea typeface="Gilroy" charset="0"/>
                <a:cs typeface="Gilroy" charset="0"/>
              </a:rPr>
              <a:t> es una plataforma de desarrollo web que basa su sistema en la nube, en la cual puedes hacer tu sitio web sin tener conocimientos profundos en programación. Te ofrece cientos de plantillas y funciones con las cuáles podrás jugar para crear tu sitio web, blog o tienda online</a:t>
            </a:r>
            <a:r>
              <a:rPr lang="es-ES_tradnl" sz="1600" dirty="0" smtClean="0">
                <a:solidFill>
                  <a:srgbClr val="17385E"/>
                </a:solidFill>
                <a:latin typeface="Gilroy" charset="0"/>
                <a:ea typeface="Gilroy" charset="0"/>
                <a:cs typeface="Gilroy" charset="0"/>
              </a:rPr>
              <a:t>.</a:t>
            </a:r>
          </a:p>
          <a:p>
            <a:endParaRPr lang="es-ES_tradnl" sz="1600" dirty="0">
              <a:solidFill>
                <a:srgbClr val="17385E"/>
              </a:solidFill>
              <a:latin typeface="Gilroy" charset="0"/>
              <a:ea typeface="Gilroy" charset="0"/>
              <a:cs typeface="Gilroy" charset="0"/>
            </a:endParaRPr>
          </a:p>
          <a:p>
            <a:r>
              <a:rPr lang="es-ES_tradnl" sz="1600" dirty="0" smtClean="0">
                <a:solidFill>
                  <a:srgbClr val="17385E"/>
                </a:solidFill>
                <a:latin typeface="Gilroy" charset="0"/>
                <a:ea typeface="Gilroy" charset="0"/>
                <a:cs typeface="Gilroy" charset="0"/>
              </a:rPr>
              <a:t>Lo </a:t>
            </a:r>
            <a:r>
              <a:rPr lang="es-ES_tradnl" sz="1600" dirty="0">
                <a:solidFill>
                  <a:srgbClr val="17385E"/>
                </a:solidFill>
                <a:latin typeface="Gilroy" charset="0"/>
                <a:ea typeface="Gilroy" charset="0"/>
                <a:cs typeface="Gilroy" charset="0"/>
              </a:rPr>
              <a:t>único que debes hacer es registrarte en la plataforma y responder un par de preguntas que el sitio realiza antes de que puedas elegir el tipo de plantillas que deseas implementar</a:t>
            </a:r>
            <a:r>
              <a:rPr lang="es-ES_tradnl" sz="1600" dirty="0" smtClean="0">
                <a:solidFill>
                  <a:srgbClr val="17385E"/>
                </a:solidFill>
                <a:latin typeface="Gilroy" charset="0"/>
                <a:ea typeface="Gilroy" charset="0"/>
                <a:cs typeface="Gilroy" charset="0"/>
              </a:rPr>
              <a:t>.</a:t>
            </a:r>
          </a:p>
          <a:p>
            <a:endParaRPr lang="es-ES_tradnl" sz="1600" dirty="0">
              <a:solidFill>
                <a:srgbClr val="17385E"/>
              </a:solidFill>
              <a:latin typeface="Gilroy" charset="0"/>
              <a:ea typeface="Gilroy" charset="0"/>
              <a:cs typeface="Gilroy" charset="0"/>
            </a:endParaRPr>
          </a:p>
          <a:p>
            <a:r>
              <a:rPr lang="es-ES_tradnl" sz="1600" dirty="0">
                <a:solidFill>
                  <a:srgbClr val="17385E"/>
                </a:solidFill>
                <a:latin typeface="Gilroy" charset="0"/>
                <a:ea typeface="Gilroy" charset="0"/>
                <a:cs typeface="Gilroy" charset="0"/>
                <a:hlinkClick r:id="rId4"/>
              </a:rPr>
              <a:t>https://es.wix.com</a:t>
            </a:r>
            <a:r>
              <a:rPr lang="es-ES_tradnl" sz="1600" dirty="0" smtClean="0">
                <a:solidFill>
                  <a:srgbClr val="17385E"/>
                </a:solidFill>
                <a:latin typeface="Gilroy" charset="0"/>
                <a:ea typeface="Gilroy" charset="0"/>
                <a:cs typeface="Gilroy" charset="0"/>
                <a:hlinkClick r:id="rId4"/>
              </a:rPr>
              <a:t>/</a:t>
            </a:r>
            <a:endParaRPr lang="es-ES_tradnl" sz="1600" dirty="0" smtClean="0">
              <a:solidFill>
                <a:srgbClr val="17385E"/>
              </a:solidFill>
              <a:latin typeface="Gilroy" charset="0"/>
              <a:ea typeface="Gilroy" charset="0"/>
              <a:cs typeface="Gilroy" charset="0"/>
            </a:endParaRPr>
          </a:p>
        </p:txBody>
      </p:sp>
    </p:spTree>
    <p:extLst>
      <p:ext uri="{BB962C8B-B14F-4D97-AF65-F5344CB8AC3E}">
        <p14:creationId xmlns:p14="http://schemas.microsoft.com/office/powerpoint/2010/main" val="8659877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20">
            <a:extLst>
              <a:ext uri="{FF2B5EF4-FFF2-40B4-BE49-F238E27FC236}">
                <a16:creationId xmlns="" xmlns:a16="http://schemas.microsoft.com/office/drawing/2014/main" id="{19F379E5-33AF-F936-7628-335D84004E24}"/>
              </a:ext>
            </a:extLst>
          </p:cNvPr>
          <p:cNvGrpSpPr/>
          <p:nvPr/>
        </p:nvGrpSpPr>
        <p:grpSpPr>
          <a:xfrm>
            <a:off x="11299155" y="503765"/>
            <a:ext cx="197520" cy="142863"/>
            <a:chOff x="11206955" y="786981"/>
            <a:chExt cx="289720" cy="209550"/>
          </a:xfrm>
        </p:grpSpPr>
        <p:cxnSp>
          <p:nvCxnSpPr>
            <p:cNvPr id="7" name="Straight Connector 21">
              <a:extLst>
                <a:ext uri="{FF2B5EF4-FFF2-40B4-BE49-F238E27FC236}">
                  <a16:creationId xmlns="" xmlns:a16="http://schemas.microsoft.com/office/drawing/2014/main" id="{7C11DD8C-0CB8-C9EE-9C06-E8D57B6CDCCA}"/>
                </a:ext>
              </a:extLst>
            </p:cNvPr>
            <p:cNvCxnSpPr/>
            <p:nvPr/>
          </p:nvCxnSpPr>
          <p:spPr>
            <a:xfrm>
              <a:off x="11206955" y="89493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cxnSp>
          <p:nvCxnSpPr>
            <p:cNvPr id="8" name="Straight Connector 22">
              <a:extLst>
                <a:ext uri="{FF2B5EF4-FFF2-40B4-BE49-F238E27FC236}">
                  <a16:creationId xmlns="" xmlns:a16="http://schemas.microsoft.com/office/drawing/2014/main" id="{4487E6E1-411D-D430-035E-FDE080638204}"/>
                </a:ext>
              </a:extLst>
            </p:cNvPr>
            <p:cNvCxnSpPr/>
            <p:nvPr/>
          </p:nvCxnSpPr>
          <p:spPr>
            <a:xfrm>
              <a:off x="11206955" y="78698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cxnSp>
          <p:nvCxnSpPr>
            <p:cNvPr id="9" name="Straight Connector 23">
              <a:extLst>
                <a:ext uri="{FF2B5EF4-FFF2-40B4-BE49-F238E27FC236}">
                  <a16:creationId xmlns="" xmlns:a16="http://schemas.microsoft.com/office/drawing/2014/main" id="{8E4FE027-BFDA-0E6E-7E10-D51F8A61F6EE}"/>
                </a:ext>
              </a:extLst>
            </p:cNvPr>
            <p:cNvCxnSpPr/>
            <p:nvPr/>
          </p:nvCxnSpPr>
          <p:spPr>
            <a:xfrm>
              <a:off x="11206955" y="99653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grpSp>
      <p:sp>
        <p:nvSpPr>
          <p:cNvPr id="11" name="Google Shape;182;p22">
            <a:extLst>
              <a:ext uri="{FF2B5EF4-FFF2-40B4-BE49-F238E27FC236}">
                <a16:creationId xmlns="" xmlns:a16="http://schemas.microsoft.com/office/drawing/2014/main" id="{5E1A05FD-8C2F-481B-1423-FEC88B2F1BF9}"/>
              </a:ext>
            </a:extLst>
          </p:cNvPr>
          <p:cNvSpPr txBox="1"/>
          <p:nvPr/>
        </p:nvSpPr>
        <p:spPr>
          <a:xfrm>
            <a:off x="6096000" y="447764"/>
            <a:ext cx="4791075"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dirty="0" smtClean="0">
                <a:solidFill>
                  <a:srgbClr val="17385E"/>
                </a:solidFill>
                <a:latin typeface="Interstate" charset="0"/>
                <a:ea typeface="Interstate" charset="0"/>
                <a:cs typeface="Interstate" charset="0"/>
                <a:sym typeface="Quicksand"/>
              </a:rPr>
              <a:t>05. TRABAJAR CON WORDPRESS</a:t>
            </a:r>
            <a:endParaRPr sz="1200" dirty="0">
              <a:solidFill>
                <a:srgbClr val="17385E"/>
              </a:solidFill>
              <a:latin typeface="Interstate" charset="0"/>
              <a:ea typeface="Interstate" charset="0"/>
              <a:cs typeface="Interstate" charset="0"/>
              <a:sym typeface="Quicksand"/>
            </a:endParaRPr>
          </a:p>
        </p:txBody>
      </p:sp>
      <p:cxnSp>
        <p:nvCxnSpPr>
          <p:cNvPr id="12"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577361"/>
            <a:ext cx="6462712" cy="17952"/>
          </a:xfrm>
          <a:prstGeom prst="line">
            <a:avLst/>
          </a:prstGeom>
          <a:ln>
            <a:solidFill>
              <a:srgbClr val="17385E"/>
            </a:solidFill>
          </a:ln>
        </p:spPr>
        <p:style>
          <a:lnRef idx="1">
            <a:schemeClr val="accent1"/>
          </a:lnRef>
          <a:fillRef idx="0">
            <a:schemeClr val="accent1"/>
          </a:fillRef>
          <a:effectRef idx="0">
            <a:schemeClr val="accent1"/>
          </a:effectRef>
          <a:fontRef idx="minor">
            <a:schemeClr val="tx1"/>
          </a:fontRef>
        </p:style>
      </p:cxnSp>
      <p:pic>
        <p:nvPicPr>
          <p:cNvPr id="15" name="Imagen 14"/>
          <p:cNvPicPr>
            <a:picLocks noChangeAspect="1"/>
          </p:cNvPicPr>
          <p:nvPr/>
        </p:nvPicPr>
        <p:blipFill>
          <a:blip r:embed="rId3"/>
          <a:stretch>
            <a:fillRect/>
          </a:stretch>
        </p:blipFill>
        <p:spPr>
          <a:xfrm>
            <a:off x="9867901" y="6035938"/>
            <a:ext cx="1628774" cy="347673"/>
          </a:xfrm>
          <a:prstGeom prst="rect">
            <a:avLst/>
          </a:prstGeom>
        </p:spPr>
      </p:pic>
      <p:cxnSp>
        <p:nvCxnSpPr>
          <p:cNvPr id="16"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6209774"/>
            <a:ext cx="8435227" cy="17953"/>
          </a:xfrm>
          <a:prstGeom prst="line">
            <a:avLst/>
          </a:prstGeom>
          <a:ln>
            <a:solidFill>
              <a:srgbClr val="17385E"/>
            </a:solidFill>
          </a:ln>
        </p:spPr>
        <p:style>
          <a:lnRef idx="1">
            <a:schemeClr val="accent1"/>
          </a:lnRef>
          <a:fillRef idx="0">
            <a:schemeClr val="accent1"/>
          </a:fillRef>
          <a:effectRef idx="0">
            <a:schemeClr val="accent1"/>
          </a:effectRef>
          <a:fontRef idx="minor">
            <a:schemeClr val="tx1"/>
          </a:fontRef>
        </p:style>
      </p:cxnSp>
      <p:sp>
        <p:nvSpPr>
          <p:cNvPr id="18" name="Title 3"/>
          <p:cNvSpPr txBox="1">
            <a:spLocks/>
          </p:cNvSpPr>
          <p:nvPr/>
        </p:nvSpPr>
        <p:spPr>
          <a:xfrm>
            <a:off x="695326" y="1158801"/>
            <a:ext cx="10801349" cy="60583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3600" b="1" spc="300" dirty="0" smtClean="0">
                <a:solidFill>
                  <a:srgbClr val="FF7E79"/>
                </a:solidFill>
                <a:latin typeface="Interstate" charset="0"/>
                <a:ea typeface="Interstate" charset="0"/>
                <a:cs typeface="Interstate" charset="0"/>
              </a:rPr>
              <a:t>INSTALACIÓN</a:t>
            </a:r>
            <a:endParaRPr lang="es-ES" sz="3600" b="1" spc="300" dirty="0" smtClean="0">
              <a:solidFill>
                <a:srgbClr val="FF7E79"/>
              </a:solidFill>
              <a:latin typeface="Interstate" charset="0"/>
              <a:ea typeface="Interstate" charset="0"/>
              <a:cs typeface="Interstate" charset="0"/>
            </a:endParaRPr>
          </a:p>
        </p:txBody>
      </p:sp>
      <p:pic>
        <p:nvPicPr>
          <p:cNvPr id="26" name="Imagen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3056" y="6093568"/>
            <a:ext cx="1429521" cy="341982"/>
          </a:xfrm>
          <a:prstGeom prst="rect">
            <a:avLst/>
          </a:prstGeom>
        </p:spPr>
      </p:pic>
      <p:sp>
        <p:nvSpPr>
          <p:cNvPr id="13" name="Rectángulo 12"/>
          <p:cNvSpPr/>
          <p:nvPr/>
        </p:nvSpPr>
        <p:spPr>
          <a:xfrm>
            <a:off x="695326" y="2031332"/>
            <a:ext cx="6462712" cy="3046988"/>
          </a:xfrm>
          <a:prstGeom prst="rect">
            <a:avLst/>
          </a:prstGeom>
        </p:spPr>
        <p:txBody>
          <a:bodyPr wrap="square">
            <a:spAutoFit/>
          </a:bodyPr>
          <a:lstStyle/>
          <a:p>
            <a:r>
              <a:rPr lang="es-ES_tradnl" sz="1600" b="1" dirty="0" err="1" smtClean="0">
                <a:solidFill>
                  <a:srgbClr val="17385E"/>
                </a:solidFill>
                <a:latin typeface="Gilroy" charset="0"/>
                <a:ea typeface="Gilroy" charset="0"/>
                <a:cs typeface="Gilroy" charset="0"/>
              </a:rPr>
              <a:t>Elementor</a:t>
            </a:r>
            <a:r>
              <a:rPr lang="es-ES_tradnl" sz="1600" b="1" dirty="0" smtClean="0">
                <a:solidFill>
                  <a:srgbClr val="17385E"/>
                </a:solidFill>
                <a:latin typeface="Gilroy" charset="0"/>
                <a:ea typeface="Gilroy" charset="0"/>
                <a:cs typeface="Gilroy" charset="0"/>
              </a:rPr>
              <a:t> </a:t>
            </a:r>
            <a:endParaRPr lang="es-ES" sz="1600" b="1" dirty="0">
              <a:solidFill>
                <a:srgbClr val="17385E"/>
              </a:solidFill>
              <a:latin typeface="Gilroy" charset="0"/>
              <a:ea typeface="Gilroy" charset="0"/>
              <a:cs typeface="Gilroy" charset="0"/>
            </a:endParaRPr>
          </a:p>
          <a:p>
            <a:endParaRPr lang="es-ES_tradnl" sz="1600" b="1" dirty="0">
              <a:solidFill>
                <a:srgbClr val="17385E"/>
              </a:solidFill>
              <a:latin typeface="Gilroy" charset="0"/>
              <a:ea typeface="Gilroy" charset="0"/>
              <a:cs typeface="Gilroy" charset="0"/>
            </a:endParaRPr>
          </a:p>
          <a:p>
            <a:r>
              <a:rPr lang="es-ES_tradnl" sz="1600" dirty="0">
                <a:solidFill>
                  <a:srgbClr val="17385E"/>
                </a:solidFill>
                <a:latin typeface="Gilroy" charset="0"/>
                <a:ea typeface="Gilroy" charset="0"/>
                <a:cs typeface="Gilroy" charset="0"/>
              </a:rPr>
              <a:t>Una vez instales la versión gratuita te pedirá que te crees una cuenta en la página oficial de </a:t>
            </a:r>
            <a:r>
              <a:rPr lang="es-ES_tradnl" sz="1600" dirty="0" err="1" smtClean="0">
                <a:solidFill>
                  <a:srgbClr val="17385E"/>
                </a:solidFill>
                <a:latin typeface="Gilroy" charset="0"/>
                <a:ea typeface="Gilroy" charset="0"/>
                <a:cs typeface="Gilroy" charset="0"/>
              </a:rPr>
              <a:t>Elementor</a:t>
            </a:r>
            <a:endParaRPr lang="es-ES_tradnl" sz="1600" dirty="0" smtClean="0">
              <a:solidFill>
                <a:srgbClr val="17385E"/>
              </a:solidFill>
              <a:latin typeface="Gilroy" charset="0"/>
              <a:ea typeface="Gilroy" charset="0"/>
              <a:cs typeface="Gilroy" charset="0"/>
            </a:endParaRPr>
          </a:p>
          <a:p>
            <a:endParaRPr lang="es-ES_tradnl" sz="1600" dirty="0">
              <a:solidFill>
                <a:srgbClr val="17385E"/>
              </a:solidFill>
              <a:latin typeface="Gilroy" charset="0"/>
              <a:ea typeface="Gilroy" charset="0"/>
              <a:cs typeface="Gilroy" charset="0"/>
            </a:endParaRPr>
          </a:p>
          <a:p>
            <a:r>
              <a:rPr lang="es-ES_tradnl" sz="1600" dirty="0" smtClean="0">
                <a:solidFill>
                  <a:srgbClr val="17385E"/>
                </a:solidFill>
                <a:latin typeface="Gilroy" charset="0"/>
                <a:ea typeface="Gilroy" charset="0"/>
                <a:cs typeface="Gilroy" charset="0"/>
              </a:rPr>
              <a:t>Solo tienes que seguir los pasos hasta dejar instalado el tema </a:t>
            </a:r>
            <a:r>
              <a:rPr lang="es-ES_tradnl" sz="1600" dirty="0" err="1" smtClean="0">
                <a:solidFill>
                  <a:srgbClr val="17385E"/>
                </a:solidFill>
                <a:latin typeface="Gilroy" charset="0"/>
                <a:ea typeface="Gilroy" charset="0"/>
                <a:cs typeface="Gilroy" charset="0"/>
              </a:rPr>
              <a:t>Hello</a:t>
            </a:r>
            <a:r>
              <a:rPr lang="es-ES_tradnl" sz="1600" dirty="0" smtClean="0">
                <a:solidFill>
                  <a:srgbClr val="17385E"/>
                </a:solidFill>
                <a:latin typeface="Gilroy" charset="0"/>
                <a:ea typeface="Gilroy" charset="0"/>
                <a:cs typeface="Gilroy" charset="0"/>
              </a:rPr>
              <a:t> (totalmente compatible con </a:t>
            </a:r>
            <a:r>
              <a:rPr lang="es-ES_tradnl" sz="1600" dirty="0" err="1" smtClean="0">
                <a:solidFill>
                  <a:srgbClr val="17385E"/>
                </a:solidFill>
                <a:latin typeface="Gilroy" charset="0"/>
                <a:ea typeface="Gilroy" charset="0"/>
                <a:cs typeface="Gilroy" charset="0"/>
              </a:rPr>
              <a:t>Elementor</a:t>
            </a:r>
            <a:r>
              <a:rPr lang="es-ES_tradnl" sz="1600" dirty="0" smtClean="0">
                <a:solidFill>
                  <a:srgbClr val="17385E"/>
                </a:solidFill>
                <a:latin typeface="Gilroy" charset="0"/>
                <a:ea typeface="Gilroy" charset="0"/>
                <a:cs typeface="Gilroy" charset="0"/>
              </a:rPr>
              <a:t>)</a:t>
            </a:r>
            <a:endParaRPr lang="es-ES_tradnl" sz="1600" dirty="0">
              <a:solidFill>
                <a:srgbClr val="17385E"/>
              </a:solidFill>
              <a:latin typeface="Gilroy" charset="0"/>
              <a:ea typeface="Gilroy" charset="0"/>
              <a:cs typeface="Gilroy" charset="0"/>
            </a:endParaRPr>
          </a:p>
          <a:p>
            <a:endParaRPr lang="es-ES_tradnl" sz="1600" dirty="0">
              <a:solidFill>
                <a:srgbClr val="17385E"/>
              </a:solidFill>
              <a:latin typeface="Gilroy" charset="0"/>
              <a:ea typeface="Gilroy" charset="0"/>
              <a:cs typeface="Gilroy" charset="0"/>
            </a:endParaRPr>
          </a:p>
          <a:p>
            <a:r>
              <a:rPr lang="es-ES_tradnl" sz="1600" dirty="0" smtClean="0">
                <a:solidFill>
                  <a:srgbClr val="17385E"/>
                </a:solidFill>
                <a:latin typeface="Gilroy" charset="0"/>
                <a:ea typeface="Gilroy" charset="0"/>
                <a:cs typeface="Gilroy" charset="0"/>
              </a:rPr>
              <a:t>2 tutoriales de instalación de </a:t>
            </a:r>
            <a:r>
              <a:rPr lang="es-ES_tradnl" sz="1600" dirty="0" err="1" smtClean="0">
                <a:solidFill>
                  <a:srgbClr val="17385E"/>
                </a:solidFill>
                <a:latin typeface="Gilroy" charset="0"/>
                <a:ea typeface="Gilroy" charset="0"/>
                <a:cs typeface="Gilroy" charset="0"/>
              </a:rPr>
              <a:t>Elementor</a:t>
            </a:r>
            <a:endParaRPr lang="es-ES_tradnl" sz="1600" dirty="0">
              <a:solidFill>
                <a:srgbClr val="17385E"/>
              </a:solidFill>
              <a:latin typeface="Gilroy" charset="0"/>
              <a:ea typeface="Gilroy" charset="0"/>
              <a:cs typeface="Gilroy" charset="0"/>
            </a:endParaRPr>
          </a:p>
          <a:p>
            <a:r>
              <a:rPr lang="es-ES_tradnl" sz="1600" dirty="0">
                <a:solidFill>
                  <a:srgbClr val="17385E"/>
                </a:solidFill>
                <a:latin typeface="Gilroy" charset="0"/>
                <a:ea typeface="Gilroy" charset="0"/>
                <a:cs typeface="Gilroy" charset="0"/>
                <a:hlinkClick r:id="rId5"/>
              </a:rPr>
              <a:t>https://www.youtube.com/watch?v=HmkfYT_y-1o</a:t>
            </a:r>
            <a:endParaRPr lang="es-ES_tradnl" sz="1600" dirty="0">
              <a:solidFill>
                <a:srgbClr val="17385E"/>
              </a:solidFill>
              <a:latin typeface="Gilroy" charset="0"/>
              <a:ea typeface="Gilroy" charset="0"/>
              <a:cs typeface="Gilroy" charset="0"/>
            </a:endParaRPr>
          </a:p>
          <a:p>
            <a:r>
              <a:rPr lang="es-ES_tradnl" sz="1600" dirty="0">
                <a:solidFill>
                  <a:srgbClr val="17385E"/>
                </a:solidFill>
                <a:latin typeface="Gilroy" charset="0"/>
                <a:ea typeface="Gilroy" charset="0"/>
                <a:cs typeface="Gilroy" charset="0"/>
                <a:hlinkClick r:id="rId6"/>
              </a:rPr>
              <a:t>https://</a:t>
            </a:r>
            <a:r>
              <a:rPr lang="es-ES_tradnl" sz="1600" dirty="0" smtClean="0">
                <a:solidFill>
                  <a:srgbClr val="17385E"/>
                </a:solidFill>
                <a:latin typeface="Gilroy" charset="0"/>
                <a:ea typeface="Gilroy" charset="0"/>
                <a:cs typeface="Gilroy" charset="0"/>
                <a:hlinkClick r:id="rId6"/>
              </a:rPr>
              <a:t>www.youtube.com/watch?v=ReJCc_n9HOE</a:t>
            </a:r>
            <a:endParaRPr lang="es-ES_tradnl" sz="1600" dirty="0" smtClean="0">
              <a:solidFill>
                <a:srgbClr val="17385E"/>
              </a:solidFill>
              <a:latin typeface="Gilroy" charset="0"/>
              <a:ea typeface="Gilroy" charset="0"/>
              <a:cs typeface="Gilroy" charset="0"/>
            </a:endParaRPr>
          </a:p>
          <a:p>
            <a:endParaRPr lang="es-ES_tradnl" sz="1600" dirty="0">
              <a:solidFill>
                <a:srgbClr val="17385E"/>
              </a:solidFill>
              <a:latin typeface="Gilroy" charset="0"/>
              <a:ea typeface="Gilroy" charset="0"/>
              <a:cs typeface="Gilroy" charset="0"/>
            </a:endParaRPr>
          </a:p>
        </p:txBody>
      </p:sp>
      <p:pic>
        <p:nvPicPr>
          <p:cNvPr id="2" name="Imagen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2788" y="1656855"/>
            <a:ext cx="7648574" cy="3525976"/>
          </a:xfrm>
          <a:prstGeom prst="rect">
            <a:avLst/>
          </a:prstGeom>
        </p:spPr>
      </p:pic>
    </p:spTree>
    <p:extLst>
      <p:ext uri="{BB962C8B-B14F-4D97-AF65-F5344CB8AC3E}">
        <p14:creationId xmlns:p14="http://schemas.microsoft.com/office/powerpoint/2010/main" val="5374573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7385E"/>
        </a:solidFill>
        <a:effectLst/>
      </p:bgPr>
    </p:bg>
    <p:spTree>
      <p:nvGrpSpPr>
        <p:cNvPr id="1" name=""/>
        <p:cNvGrpSpPr/>
        <p:nvPr/>
      </p:nvGrpSpPr>
      <p:grpSpPr>
        <a:xfrm>
          <a:off x="0" y="0"/>
          <a:ext cx="0" cy="0"/>
          <a:chOff x="0" y="0"/>
          <a:chExt cx="0" cy="0"/>
        </a:xfrm>
      </p:grpSpPr>
      <p:sp>
        <p:nvSpPr>
          <p:cNvPr id="6" name="Rectángulo 5"/>
          <p:cNvSpPr/>
          <p:nvPr/>
        </p:nvSpPr>
        <p:spPr>
          <a:xfrm>
            <a:off x="500063" y="508992"/>
            <a:ext cx="11129962" cy="5840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mtClean="0"/>
              <a:t> </a:t>
            </a:r>
            <a:endParaRPr lang="es-ES_tradnl" dirty="0"/>
          </a:p>
        </p:txBody>
      </p:sp>
      <p:sp>
        <p:nvSpPr>
          <p:cNvPr id="10" name="Rectangle 9"/>
          <p:cNvSpPr/>
          <p:nvPr/>
        </p:nvSpPr>
        <p:spPr>
          <a:xfrm>
            <a:off x="2013958" y="2204681"/>
            <a:ext cx="8164084" cy="236291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Google Shape;182;p22">
            <a:extLst>
              <a:ext uri="{FF2B5EF4-FFF2-40B4-BE49-F238E27FC236}">
                <a16:creationId xmlns="" xmlns:a16="http://schemas.microsoft.com/office/drawing/2014/main" id="{5E1A05FD-8C2F-481B-1423-FEC88B2F1BF9}"/>
              </a:ext>
            </a:extLst>
          </p:cNvPr>
          <p:cNvSpPr txBox="1"/>
          <p:nvPr/>
        </p:nvSpPr>
        <p:spPr>
          <a:xfrm>
            <a:off x="946484" y="909314"/>
            <a:ext cx="4791075" cy="27695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1200" dirty="0" smtClean="0">
                <a:solidFill>
                  <a:srgbClr val="17385E"/>
                </a:solidFill>
                <a:latin typeface="Interstate" charset="0"/>
                <a:ea typeface="Interstate" charset="0"/>
                <a:cs typeface="Interstate" charset="0"/>
                <a:sym typeface="Quicksand"/>
              </a:rPr>
              <a:t>WEBINAR. </a:t>
            </a:r>
            <a:r>
              <a:rPr lang="en-US" sz="1200" dirty="0" smtClean="0">
                <a:solidFill>
                  <a:srgbClr val="17385E"/>
                </a:solidFill>
                <a:latin typeface="Interstate" charset="0"/>
                <a:ea typeface="Interstate" charset="0"/>
                <a:cs typeface="Interstate" charset="0"/>
                <a:sym typeface="Quicksand"/>
              </a:rPr>
              <a:t>16 </a:t>
            </a:r>
            <a:r>
              <a:rPr lang="en-US" sz="1200" dirty="0" smtClean="0">
                <a:solidFill>
                  <a:srgbClr val="17385E"/>
                </a:solidFill>
                <a:latin typeface="Interstate" charset="0"/>
                <a:ea typeface="Interstate" charset="0"/>
                <a:cs typeface="Interstate" charset="0"/>
                <a:sym typeface="Quicksand"/>
              </a:rPr>
              <a:t>DE </a:t>
            </a:r>
            <a:r>
              <a:rPr lang="en-US" sz="1200" dirty="0" smtClean="0">
                <a:solidFill>
                  <a:srgbClr val="17385E"/>
                </a:solidFill>
                <a:latin typeface="Interstate" charset="0"/>
                <a:ea typeface="Interstate" charset="0"/>
                <a:cs typeface="Interstate" charset="0"/>
                <a:sym typeface="Quicksand"/>
              </a:rPr>
              <a:t>NOVIEMBRE</a:t>
            </a:r>
            <a:r>
              <a:rPr lang="en-US" sz="1200" dirty="0" smtClean="0">
                <a:solidFill>
                  <a:srgbClr val="17385E"/>
                </a:solidFill>
                <a:latin typeface="Interstate" charset="0"/>
                <a:ea typeface="Interstate" charset="0"/>
                <a:cs typeface="Interstate" charset="0"/>
                <a:sym typeface="Quicksand"/>
              </a:rPr>
              <a:t> </a:t>
            </a:r>
            <a:r>
              <a:rPr lang="en-US" sz="1200" dirty="0" smtClean="0">
                <a:solidFill>
                  <a:srgbClr val="17385E"/>
                </a:solidFill>
                <a:latin typeface="Interstate" charset="0"/>
                <a:ea typeface="Interstate" charset="0"/>
                <a:cs typeface="Interstate" charset="0"/>
                <a:sym typeface="Quicksand"/>
              </a:rPr>
              <a:t>2023</a:t>
            </a:r>
            <a:endParaRPr sz="1200" dirty="0">
              <a:solidFill>
                <a:srgbClr val="17385E"/>
              </a:solidFill>
              <a:latin typeface="Interstate" charset="0"/>
              <a:ea typeface="Interstate" charset="0"/>
              <a:cs typeface="Interstate" charset="0"/>
              <a:sym typeface="Quicksand"/>
            </a:endParaRPr>
          </a:p>
        </p:txBody>
      </p:sp>
      <p:sp>
        <p:nvSpPr>
          <p:cNvPr id="7" name="Title 3"/>
          <p:cNvSpPr txBox="1">
            <a:spLocks/>
          </p:cNvSpPr>
          <p:nvPr/>
        </p:nvSpPr>
        <p:spPr>
          <a:xfrm>
            <a:off x="909638" y="1946648"/>
            <a:ext cx="9861130" cy="19875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7600" b="1" spc="300" dirty="0" smtClean="0">
                <a:solidFill>
                  <a:srgbClr val="17385E"/>
                </a:solidFill>
                <a:latin typeface="Interstate" charset="0"/>
                <a:ea typeface="Interstate" charset="0"/>
                <a:cs typeface="Interstate" charset="0"/>
              </a:rPr>
              <a:t>MUCHAS </a:t>
            </a:r>
          </a:p>
          <a:p>
            <a:pPr>
              <a:lnSpc>
                <a:spcPct val="100000"/>
              </a:lnSpc>
            </a:pPr>
            <a:r>
              <a:rPr lang="en-US" sz="7600" b="1" spc="300" dirty="0" smtClean="0">
                <a:solidFill>
                  <a:srgbClr val="17385E"/>
                </a:solidFill>
                <a:latin typeface="Interstate" charset="0"/>
                <a:ea typeface="Interstate" charset="0"/>
                <a:cs typeface="Interstate" charset="0"/>
              </a:rPr>
              <a:t>GRACIAS</a:t>
            </a: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2250" y="5392470"/>
            <a:ext cx="2371062" cy="567226"/>
          </a:xfrm>
          <a:prstGeom prst="rect">
            <a:avLst/>
          </a:prstGeom>
        </p:spPr>
      </p:pic>
    </p:spTree>
    <p:extLst>
      <p:ext uri="{BB962C8B-B14F-4D97-AF65-F5344CB8AC3E}">
        <p14:creationId xmlns:p14="http://schemas.microsoft.com/office/powerpoint/2010/main" val="17368177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7" y="6216010"/>
            <a:ext cx="5505448" cy="11717"/>
          </a:xfrm>
          <a:prstGeom prst="line">
            <a:avLst/>
          </a:prstGeom>
          <a:ln>
            <a:solidFill>
              <a:srgbClr val="17385E"/>
            </a:solidFill>
          </a:ln>
        </p:spPr>
        <p:style>
          <a:lnRef idx="1">
            <a:schemeClr val="accent1"/>
          </a:lnRef>
          <a:fillRef idx="0">
            <a:schemeClr val="accent1"/>
          </a:fillRef>
          <a:effectRef idx="0">
            <a:schemeClr val="accent1"/>
          </a:effectRef>
          <a:fontRef idx="minor">
            <a:schemeClr val="tx1"/>
          </a:fontRef>
        </p:style>
      </p:cxnSp>
      <p:grpSp>
        <p:nvGrpSpPr>
          <p:cNvPr id="14" name="Group 20">
            <a:extLst>
              <a:ext uri="{FF2B5EF4-FFF2-40B4-BE49-F238E27FC236}">
                <a16:creationId xmlns="" xmlns:a16="http://schemas.microsoft.com/office/drawing/2014/main" id="{19F379E5-33AF-F936-7628-335D84004E24}"/>
              </a:ext>
            </a:extLst>
          </p:cNvPr>
          <p:cNvGrpSpPr/>
          <p:nvPr/>
        </p:nvGrpSpPr>
        <p:grpSpPr>
          <a:xfrm>
            <a:off x="11299155" y="503765"/>
            <a:ext cx="197520" cy="142863"/>
            <a:chOff x="11206955" y="786981"/>
            <a:chExt cx="289720" cy="209550"/>
          </a:xfrm>
        </p:grpSpPr>
        <p:cxnSp>
          <p:nvCxnSpPr>
            <p:cNvPr id="19" name="Straight Connector 21">
              <a:extLst>
                <a:ext uri="{FF2B5EF4-FFF2-40B4-BE49-F238E27FC236}">
                  <a16:creationId xmlns="" xmlns:a16="http://schemas.microsoft.com/office/drawing/2014/main" id="{7C11DD8C-0CB8-C9EE-9C06-E8D57B6CDCCA}"/>
                </a:ext>
              </a:extLst>
            </p:cNvPr>
            <p:cNvCxnSpPr/>
            <p:nvPr/>
          </p:nvCxnSpPr>
          <p:spPr>
            <a:xfrm>
              <a:off x="11206955" y="89493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cxnSp>
          <p:nvCxnSpPr>
            <p:cNvPr id="20" name="Straight Connector 22">
              <a:extLst>
                <a:ext uri="{FF2B5EF4-FFF2-40B4-BE49-F238E27FC236}">
                  <a16:creationId xmlns="" xmlns:a16="http://schemas.microsoft.com/office/drawing/2014/main" id="{4487E6E1-411D-D430-035E-FDE080638204}"/>
                </a:ext>
              </a:extLst>
            </p:cNvPr>
            <p:cNvCxnSpPr/>
            <p:nvPr/>
          </p:nvCxnSpPr>
          <p:spPr>
            <a:xfrm>
              <a:off x="11206955" y="78698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cxnSp>
          <p:nvCxnSpPr>
            <p:cNvPr id="21" name="Straight Connector 23">
              <a:extLst>
                <a:ext uri="{FF2B5EF4-FFF2-40B4-BE49-F238E27FC236}">
                  <a16:creationId xmlns="" xmlns:a16="http://schemas.microsoft.com/office/drawing/2014/main" id="{8E4FE027-BFDA-0E6E-7E10-D51F8A61F6EE}"/>
                </a:ext>
              </a:extLst>
            </p:cNvPr>
            <p:cNvCxnSpPr/>
            <p:nvPr/>
          </p:nvCxnSpPr>
          <p:spPr>
            <a:xfrm>
              <a:off x="11206955" y="99653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grpSp>
      <p:sp>
        <p:nvSpPr>
          <p:cNvPr id="22" name="Google Shape;182;p22">
            <a:extLst>
              <a:ext uri="{FF2B5EF4-FFF2-40B4-BE49-F238E27FC236}">
                <a16:creationId xmlns="" xmlns:a16="http://schemas.microsoft.com/office/drawing/2014/main" id="{5E1A05FD-8C2F-481B-1423-FEC88B2F1BF9}"/>
              </a:ext>
            </a:extLst>
          </p:cNvPr>
          <p:cNvSpPr txBox="1"/>
          <p:nvPr/>
        </p:nvSpPr>
        <p:spPr>
          <a:xfrm>
            <a:off x="6096000" y="447764"/>
            <a:ext cx="4791075"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dirty="0" smtClean="0">
                <a:solidFill>
                  <a:srgbClr val="17385E"/>
                </a:solidFill>
                <a:latin typeface="Interstate" charset="0"/>
                <a:ea typeface="Interstate" charset="0"/>
                <a:cs typeface="Interstate" charset="0"/>
                <a:sym typeface="Quicksand"/>
              </a:rPr>
              <a:t>01. </a:t>
            </a:r>
            <a:r>
              <a:rPr lang="en-US" sz="1200" dirty="0" smtClean="0">
                <a:solidFill>
                  <a:srgbClr val="17385E"/>
                </a:solidFill>
                <a:latin typeface="Interstate" charset="0"/>
                <a:ea typeface="Interstate" charset="0"/>
                <a:cs typeface="Interstate" charset="0"/>
                <a:sym typeface="Quicksand"/>
              </a:rPr>
              <a:t>PLATAFORMAS</a:t>
            </a:r>
            <a:endParaRPr sz="1200" dirty="0">
              <a:solidFill>
                <a:srgbClr val="17385E"/>
              </a:solidFill>
              <a:latin typeface="Interstate" charset="0"/>
              <a:ea typeface="Interstate" charset="0"/>
              <a:cs typeface="Interstate" charset="0"/>
              <a:sym typeface="Quicksand"/>
            </a:endParaRPr>
          </a:p>
        </p:txBody>
      </p:sp>
      <p:cxnSp>
        <p:nvCxnSpPr>
          <p:cNvPr id="23"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577361"/>
            <a:ext cx="6462712" cy="17952"/>
          </a:xfrm>
          <a:prstGeom prst="line">
            <a:avLst/>
          </a:prstGeom>
          <a:ln>
            <a:solidFill>
              <a:srgbClr val="17385E"/>
            </a:solidFill>
          </a:ln>
        </p:spPr>
        <p:style>
          <a:lnRef idx="1">
            <a:schemeClr val="accent1"/>
          </a:lnRef>
          <a:fillRef idx="0">
            <a:schemeClr val="accent1"/>
          </a:fillRef>
          <a:effectRef idx="0">
            <a:schemeClr val="accent1"/>
          </a:effectRef>
          <a:fontRef idx="minor">
            <a:schemeClr val="tx1"/>
          </a:fontRef>
        </p:style>
      </p:cxnSp>
      <p:sp>
        <p:nvSpPr>
          <p:cNvPr id="26" name="Title 3"/>
          <p:cNvSpPr txBox="1">
            <a:spLocks/>
          </p:cNvSpPr>
          <p:nvPr/>
        </p:nvSpPr>
        <p:spPr>
          <a:xfrm>
            <a:off x="695326" y="1158801"/>
            <a:ext cx="4101264" cy="6218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3600" b="1" spc="300" dirty="0" smtClean="0">
                <a:solidFill>
                  <a:srgbClr val="17DD91"/>
                </a:solidFill>
                <a:latin typeface="Interstate" charset="0"/>
                <a:ea typeface="Interstate" charset="0"/>
                <a:cs typeface="Interstate" charset="0"/>
              </a:rPr>
              <a:t>SHOPIFY</a:t>
            </a:r>
            <a:endParaRPr lang="es-ES" sz="3600" b="1" spc="300" dirty="0" smtClean="0">
              <a:solidFill>
                <a:srgbClr val="17DD91"/>
              </a:solidFill>
              <a:latin typeface="Interstate" charset="0"/>
              <a:ea typeface="Interstate" charset="0"/>
              <a:cs typeface="Interstate" charset="0"/>
            </a:endParaRPr>
          </a:p>
        </p:txBody>
      </p:sp>
      <p:sp>
        <p:nvSpPr>
          <p:cNvPr id="15" name="Rectángulo 14"/>
          <p:cNvSpPr/>
          <p:nvPr/>
        </p:nvSpPr>
        <p:spPr>
          <a:xfrm>
            <a:off x="710384" y="1925459"/>
            <a:ext cx="5490391" cy="2308324"/>
          </a:xfrm>
          <a:prstGeom prst="rect">
            <a:avLst/>
          </a:prstGeom>
        </p:spPr>
        <p:txBody>
          <a:bodyPr wrap="square">
            <a:spAutoFit/>
          </a:bodyPr>
          <a:lstStyle/>
          <a:p>
            <a:r>
              <a:rPr lang="es-ES_tradnl" sz="1600" dirty="0" err="1">
                <a:solidFill>
                  <a:srgbClr val="17385E"/>
                </a:solidFill>
                <a:latin typeface="Gilroy" charset="0"/>
                <a:ea typeface="Gilroy" charset="0"/>
                <a:cs typeface="Gilroy" charset="0"/>
              </a:rPr>
              <a:t>Shopify</a:t>
            </a:r>
            <a:r>
              <a:rPr lang="es-ES_tradnl" sz="1600" dirty="0">
                <a:solidFill>
                  <a:srgbClr val="17385E"/>
                </a:solidFill>
                <a:latin typeface="Gilroy" charset="0"/>
                <a:ea typeface="Gilroy" charset="0"/>
                <a:cs typeface="Gilroy" charset="0"/>
              </a:rPr>
              <a:t> es una plataforma de comercio electrónico que ofrece servicios que van desde el diseño y maquetación de la tienda online, pasando inventario y ventas, hasta la facilidad de integración con diferentes medios de pago</a:t>
            </a:r>
            <a:r>
              <a:rPr lang="es-ES_tradnl" sz="1600" dirty="0" smtClean="0">
                <a:solidFill>
                  <a:srgbClr val="17385E"/>
                </a:solidFill>
                <a:latin typeface="Gilroy" charset="0"/>
                <a:ea typeface="Gilroy" charset="0"/>
                <a:cs typeface="Gilroy" charset="0"/>
              </a:rPr>
              <a:t>.</a:t>
            </a:r>
          </a:p>
          <a:p>
            <a:endParaRPr lang="es-ES_tradnl" sz="1600" dirty="0">
              <a:solidFill>
                <a:srgbClr val="17385E"/>
              </a:solidFill>
              <a:latin typeface="Gilroy" charset="0"/>
              <a:ea typeface="Gilroy" charset="0"/>
              <a:cs typeface="Gilroy" charset="0"/>
            </a:endParaRPr>
          </a:p>
          <a:p>
            <a:r>
              <a:rPr lang="es-ES_tradnl" sz="1600" dirty="0" smtClean="0">
                <a:solidFill>
                  <a:srgbClr val="17385E"/>
                </a:solidFill>
                <a:latin typeface="Gilroy" charset="0"/>
                <a:ea typeface="Gilroy" charset="0"/>
                <a:cs typeface="Gilroy" charset="0"/>
              </a:rPr>
              <a:t>Cobra comisión por cada pedido.</a:t>
            </a:r>
          </a:p>
          <a:p>
            <a:endParaRPr lang="es-ES_tradnl" sz="1600" dirty="0">
              <a:solidFill>
                <a:srgbClr val="17385E"/>
              </a:solidFill>
              <a:latin typeface="Gilroy" charset="0"/>
              <a:ea typeface="Gilroy" charset="0"/>
              <a:cs typeface="Gilroy" charset="0"/>
            </a:endParaRPr>
          </a:p>
          <a:p>
            <a:r>
              <a:rPr lang="es-ES_tradnl" sz="1600" dirty="0">
                <a:solidFill>
                  <a:srgbClr val="17385E"/>
                </a:solidFill>
                <a:latin typeface="Gilroy" charset="0"/>
                <a:ea typeface="Gilroy" charset="0"/>
                <a:cs typeface="Gilroy" charset="0"/>
                <a:hlinkClick r:id="rId3"/>
              </a:rPr>
              <a:t>https://</a:t>
            </a:r>
            <a:r>
              <a:rPr lang="es-ES_tradnl" sz="1600" dirty="0" smtClean="0">
                <a:solidFill>
                  <a:srgbClr val="17385E"/>
                </a:solidFill>
                <a:latin typeface="Gilroy" charset="0"/>
                <a:ea typeface="Gilroy" charset="0"/>
                <a:cs typeface="Gilroy" charset="0"/>
                <a:hlinkClick r:id="rId3"/>
              </a:rPr>
              <a:t>www.shopify.com/es-es</a:t>
            </a:r>
            <a:endParaRPr lang="es-ES_tradnl" sz="1600" dirty="0" smtClean="0">
              <a:solidFill>
                <a:srgbClr val="17385E"/>
              </a:solidFill>
              <a:latin typeface="Gilroy" charset="0"/>
              <a:ea typeface="Gilroy" charset="0"/>
              <a:cs typeface="Gilroy" charset="0"/>
            </a:endParaRPr>
          </a:p>
        </p:txBody>
      </p:sp>
      <p:pic>
        <p:nvPicPr>
          <p:cNvPr id="13" name="Imagen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3230" y="1158800"/>
            <a:ext cx="5118694" cy="12430605"/>
          </a:xfrm>
          <a:prstGeom prst="rect">
            <a:avLst/>
          </a:prstGeom>
        </p:spPr>
      </p:pic>
    </p:spTree>
    <p:extLst>
      <p:ext uri="{BB962C8B-B14F-4D97-AF65-F5344CB8AC3E}">
        <p14:creationId xmlns:p14="http://schemas.microsoft.com/office/powerpoint/2010/main" val="6030983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7" y="6216010"/>
            <a:ext cx="5505448" cy="11717"/>
          </a:xfrm>
          <a:prstGeom prst="line">
            <a:avLst/>
          </a:prstGeom>
          <a:ln>
            <a:solidFill>
              <a:srgbClr val="17385E"/>
            </a:solidFill>
          </a:ln>
        </p:spPr>
        <p:style>
          <a:lnRef idx="1">
            <a:schemeClr val="accent1"/>
          </a:lnRef>
          <a:fillRef idx="0">
            <a:schemeClr val="accent1"/>
          </a:fillRef>
          <a:effectRef idx="0">
            <a:schemeClr val="accent1"/>
          </a:effectRef>
          <a:fontRef idx="minor">
            <a:schemeClr val="tx1"/>
          </a:fontRef>
        </p:style>
      </p:cxnSp>
      <p:grpSp>
        <p:nvGrpSpPr>
          <p:cNvPr id="14" name="Group 20">
            <a:extLst>
              <a:ext uri="{FF2B5EF4-FFF2-40B4-BE49-F238E27FC236}">
                <a16:creationId xmlns="" xmlns:a16="http://schemas.microsoft.com/office/drawing/2014/main" id="{19F379E5-33AF-F936-7628-335D84004E24}"/>
              </a:ext>
            </a:extLst>
          </p:cNvPr>
          <p:cNvGrpSpPr/>
          <p:nvPr/>
        </p:nvGrpSpPr>
        <p:grpSpPr>
          <a:xfrm>
            <a:off x="11299155" y="503765"/>
            <a:ext cx="197520" cy="142863"/>
            <a:chOff x="11206955" y="786981"/>
            <a:chExt cx="289720" cy="209550"/>
          </a:xfrm>
        </p:grpSpPr>
        <p:cxnSp>
          <p:nvCxnSpPr>
            <p:cNvPr id="19" name="Straight Connector 21">
              <a:extLst>
                <a:ext uri="{FF2B5EF4-FFF2-40B4-BE49-F238E27FC236}">
                  <a16:creationId xmlns="" xmlns:a16="http://schemas.microsoft.com/office/drawing/2014/main" id="{7C11DD8C-0CB8-C9EE-9C06-E8D57B6CDCCA}"/>
                </a:ext>
              </a:extLst>
            </p:cNvPr>
            <p:cNvCxnSpPr/>
            <p:nvPr/>
          </p:nvCxnSpPr>
          <p:spPr>
            <a:xfrm>
              <a:off x="11206955" y="89493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cxnSp>
          <p:nvCxnSpPr>
            <p:cNvPr id="20" name="Straight Connector 22">
              <a:extLst>
                <a:ext uri="{FF2B5EF4-FFF2-40B4-BE49-F238E27FC236}">
                  <a16:creationId xmlns="" xmlns:a16="http://schemas.microsoft.com/office/drawing/2014/main" id="{4487E6E1-411D-D430-035E-FDE080638204}"/>
                </a:ext>
              </a:extLst>
            </p:cNvPr>
            <p:cNvCxnSpPr/>
            <p:nvPr/>
          </p:nvCxnSpPr>
          <p:spPr>
            <a:xfrm>
              <a:off x="11206955" y="78698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cxnSp>
          <p:nvCxnSpPr>
            <p:cNvPr id="21" name="Straight Connector 23">
              <a:extLst>
                <a:ext uri="{FF2B5EF4-FFF2-40B4-BE49-F238E27FC236}">
                  <a16:creationId xmlns="" xmlns:a16="http://schemas.microsoft.com/office/drawing/2014/main" id="{8E4FE027-BFDA-0E6E-7E10-D51F8A61F6EE}"/>
                </a:ext>
              </a:extLst>
            </p:cNvPr>
            <p:cNvCxnSpPr/>
            <p:nvPr/>
          </p:nvCxnSpPr>
          <p:spPr>
            <a:xfrm>
              <a:off x="11206955" y="99653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grpSp>
      <p:sp>
        <p:nvSpPr>
          <p:cNvPr id="22" name="Google Shape;182;p22">
            <a:extLst>
              <a:ext uri="{FF2B5EF4-FFF2-40B4-BE49-F238E27FC236}">
                <a16:creationId xmlns="" xmlns:a16="http://schemas.microsoft.com/office/drawing/2014/main" id="{5E1A05FD-8C2F-481B-1423-FEC88B2F1BF9}"/>
              </a:ext>
            </a:extLst>
          </p:cNvPr>
          <p:cNvSpPr txBox="1"/>
          <p:nvPr/>
        </p:nvSpPr>
        <p:spPr>
          <a:xfrm>
            <a:off x="6096000" y="447764"/>
            <a:ext cx="4791075"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dirty="0" smtClean="0">
                <a:solidFill>
                  <a:srgbClr val="17385E"/>
                </a:solidFill>
                <a:latin typeface="Interstate" charset="0"/>
                <a:ea typeface="Interstate" charset="0"/>
                <a:cs typeface="Interstate" charset="0"/>
                <a:sym typeface="Quicksand"/>
              </a:rPr>
              <a:t>01. </a:t>
            </a:r>
            <a:r>
              <a:rPr lang="en-US" sz="1200" dirty="0" smtClean="0">
                <a:solidFill>
                  <a:srgbClr val="17385E"/>
                </a:solidFill>
                <a:latin typeface="Interstate" charset="0"/>
                <a:ea typeface="Interstate" charset="0"/>
                <a:cs typeface="Interstate" charset="0"/>
                <a:sym typeface="Quicksand"/>
              </a:rPr>
              <a:t>PLATAFORMAS</a:t>
            </a:r>
            <a:endParaRPr sz="1200" dirty="0">
              <a:solidFill>
                <a:srgbClr val="17385E"/>
              </a:solidFill>
              <a:latin typeface="Interstate" charset="0"/>
              <a:ea typeface="Interstate" charset="0"/>
              <a:cs typeface="Interstate" charset="0"/>
              <a:sym typeface="Quicksand"/>
            </a:endParaRPr>
          </a:p>
        </p:txBody>
      </p:sp>
      <p:cxnSp>
        <p:nvCxnSpPr>
          <p:cNvPr id="23"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577361"/>
            <a:ext cx="6462712" cy="17952"/>
          </a:xfrm>
          <a:prstGeom prst="line">
            <a:avLst/>
          </a:prstGeom>
          <a:ln>
            <a:solidFill>
              <a:srgbClr val="17385E"/>
            </a:solidFill>
          </a:ln>
        </p:spPr>
        <p:style>
          <a:lnRef idx="1">
            <a:schemeClr val="accent1"/>
          </a:lnRef>
          <a:fillRef idx="0">
            <a:schemeClr val="accent1"/>
          </a:fillRef>
          <a:effectRef idx="0">
            <a:schemeClr val="accent1"/>
          </a:effectRef>
          <a:fontRef idx="minor">
            <a:schemeClr val="tx1"/>
          </a:fontRef>
        </p:style>
      </p:cxnSp>
      <p:sp>
        <p:nvSpPr>
          <p:cNvPr id="26" name="Title 3"/>
          <p:cNvSpPr txBox="1">
            <a:spLocks/>
          </p:cNvSpPr>
          <p:nvPr/>
        </p:nvSpPr>
        <p:spPr>
          <a:xfrm>
            <a:off x="695326" y="1158801"/>
            <a:ext cx="4101264" cy="6218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3600" b="1" spc="300" dirty="0" smtClean="0">
                <a:solidFill>
                  <a:srgbClr val="17DD91"/>
                </a:solidFill>
                <a:latin typeface="Interstate" charset="0"/>
                <a:ea typeface="Interstate" charset="0"/>
                <a:cs typeface="Interstate" charset="0"/>
              </a:rPr>
              <a:t>ETSY</a:t>
            </a:r>
            <a:endParaRPr lang="es-ES" sz="3600" b="1" spc="300" dirty="0" smtClean="0">
              <a:solidFill>
                <a:srgbClr val="17DD91"/>
              </a:solidFill>
              <a:latin typeface="Interstate" charset="0"/>
              <a:ea typeface="Interstate" charset="0"/>
              <a:cs typeface="Interstate" charset="0"/>
            </a:endParaRPr>
          </a:p>
        </p:txBody>
      </p:sp>
      <p:sp>
        <p:nvSpPr>
          <p:cNvPr id="15" name="Rectángulo 14"/>
          <p:cNvSpPr/>
          <p:nvPr/>
        </p:nvSpPr>
        <p:spPr>
          <a:xfrm>
            <a:off x="710384" y="1925459"/>
            <a:ext cx="5490391" cy="2554545"/>
          </a:xfrm>
          <a:prstGeom prst="rect">
            <a:avLst/>
          </a:prstGeom>
        </p:spPr>
        <p:txBody>
          <a:bodyPr wrap="square">
            <a:spAutoFit/>
          </a:bodyPr>
          <a:lstStyle/>
          <a:p>
            <a:r>
              <a:rPr lang="es-ES_tradnl" sz="1600" dirty="0" err="1" smtClean="0">
                <a:solidFill>
                  <a:srgbClr val="17385E"/>
                </a:solidFill>
                <a:latin typeface="Gilroy" charset="0"/>
                <a:ea typeface="Gilroy" charset="0"/>
                <a:cs typeface="Gilroy" charset="0"/>
              </a:rPr>
              <a:t>Etsy</a:t>
            </a:r>
            <a:r>
              <a:rPr lang="es-ES_tradnl" sz="1600" dirty="0" smtClean="0">
                <a:solidFill>
                  <a:srgbClr val="17385E"/>
                </a:solidFill>
                <a:latin typeface="Gilroy" charset="0"/>
                <a:ea typeface="Gilroy" charset="0"/>
                <a:cs typeface="Gilroy" charset="0"/>
              </a:rPr>
              <a:t> </a:t>
            </a:r>
            <a:r>
              <a:rPr lang="es-ES_tradnl" sz="1600" dirty="0">
                <a:solidFill>
                  <a:srgbClr val="17385E"/>
                </a:solidFill>
                <a:latin typeface="Gilroy" charset="0"/>
                <a:ea typeface="Gilroy" charset="0"/>
                <a:cs typeface="Gilroy" charset="0"/>
              </a:rPr>
              <a:t>pone en contacto a personas que buscan artículos exclusivos con vendedores independientes de todo el mundo. </a:t>
            </a:r>
            <a:endParaRPr lang="es-ES_tradnl" sz="1600" dirty="0" smtClean="0">
              <a:solidFill>
                <a:srgbClr val="17385E"/>
              </a:solidFill>
              <a:latin typeface="Gilroy" charset="0"/>
              <a:ea typeface="Gilroy" charset="0"/>
              <a:cs typeface="Gilroy" charset="0"/>
            </a:endParaRPr>
          </a:p>
          <a:p>
            <a:endParaRPr lang="es-ES_tradnl" sz="1600" dirty="0">
              <a:solidFill>
                <a:srgbClr val="17385E"/>
              </a:solidFill>
              <a:latin typeface="Gilroy" charset="0"/>
              <a:ea typeface="Gilroy" charset="0"/>
              <a:cs typeface="Gilroy" charset="0"/>
            </a:endParaRPr>
          </a:p>
          <a:p>
            <a:r>
              <a:rPr lang="es-ES_tradnl" sz="1600" dirty="0" smtClean="0">
                <a:solidFill>
                  <a:srgbClr val="17385E"/>
                </a:solidFill>
                <a:latin typeface="Gilroy" charset="0"/>
                <a:ea typeface="Gilroy" charset="0"/>
                <a:cs typeface="Gilroy" charset="0"/>
              </a:rPr>
              <a:t>Cuando </a:t>
            </a:r>
            <a:r>
              <a:rPr lang="es-ES_tradnl" sz="1600" dirty="0">
                <a:solidFill>
                  <a:srgbClr val="17385E"/>
                </a:solidFill>
                <a:latin typeface="Gilroy" charset="0"/>
                <a:ea typeface="Gilroy" charset="0"/>
                <a:cs typeface="Gilroy" charset="0"/>
              </a:rPr>
              <a:t>compras en </a:t>
            </a:r>
            <a:r>
              <a:rPr lang="es-ES_tradnl" sz="1600" dirty="0" err="1">
                <a:solidFill>
                  <a:srgbClr val="17385E"/>
                </a:solidFill>
                <a:latin typeface="Gilroy" charset="0"/>
                <a:ea typeface="Gilroy" charset="0"/>
                <a:cs typeface="Gilroy" charset="0"/>
              </a:rPr>
              <a:t>Etsy.com</a:t>
            </a:r>
            <a:r>
              <a:rPr lang="es-ES_tradnl" sz="1600" dirty="0">
                <a:solidFill>
                  <a:srgbClr val="17385E"/>
                </a:solidFill>
                <a:latin typeface="Gilroy" charset="0"/>
                <a:ea typeface="Gilroy" charset="0"/>
                <a:cs typeface="Gilroy" charset="0"/>
              </a:rPr>
              <a:t>, puedes elegir entre millones de artículos hechos a mano, </a:t>
            </a:r>
            <a:r>
              <a:rPr lang="es-ES_tradnl" sz="1600" dirty="0" err="1">
                <a:solidFill>
                  <a:srgbClr val="17385E"/>
                </a:solidFill>
                <a:latin typeface="Gilroy" charset="0"/>
                <a:ea typeface="Gilroy" charset="0"/>
                <a:cs typeface="Gilroy" charset="0"/>
              </a:rPr>
              <a:t>vintage</a:t>
            </a:r>
            <a:r>
              <a:rPr lang="es-ES_tradnl" sz="1600" dirty="0">
                <a:solidFill>
                  <a:srgbClr val="17385E"/>
                </a:solidFill>
                <a:latin typeface="Gilroy" charset="0"/>
                <a:ea typeface="Gilroy" charset="0"/>
                <a:cs typeface="Gilroy" charset="0"/>
              </a:rPr>
              <a:t> y de artesanía creados y seleccionados por millones de vendedores independientes</a:t>
            </a:r>
            <a:r>
              <a:rPr lang="es-ES_tradnl" sz="1600" dirty="0" smtClean="0">
                <a:solidFill>
                  <a:srgbClr val="17385E"/>
                </a:solidFill>
                <a:latin typeface="Gilroy" charset="0"/>
                <a:ea typeface="Gilroy" charset="0"/>
                <a:cs typeface="Gilroy" charset="0"/>
              </a:rPr>
              <a:t>.</a:t>
            </a:r>
          </a:p>
          <a:p>
            <a:endParaRPr lang="es-ES_tradnl" sz="1600" dirty="0">
              <a:solidFill>
                <a:srgbClr val="17385E"/>
              </a:solidFill>
              <a:latin typeface="Gilroy" charset="0"/>
              <a:ea typeface="Gilroy" charset="0"/>
              <a:cs typeface="Gilroy" charset="0"/>
            </a:endParaRPr>
          </a:p>
          <a:p>
            <a:r>
              <a:rPr lang="es-ES_tradnl" sz="1600" dirty="0">
                <a:solidFill>
                  <a:srgbClr val="17385E"/>
                </a:solidFill>
                <a:latin typeface="Gilroy" charset="0"/>
                <a:ea typeface="Gilroy" charset="0"/>
                <a:cs typeface="Gilroy" charset="0"/>
                <a:hlinkClick r:id="rId3"/>
              </a:rPr>
              <a:t>https://www.etsy.com/es</a:t>
            </a:r>
            <a:r>
              <a:rPr lang="es-ES_tradnl" sz="1600" dirty="0" smtClean="0">
                <a:solidFill>
                  <a:srgbClr val="17385E"/>
                </a:solidFill>
                <a:latin typeface="Gilroy" charset="0"/>
                <a:ea typeface="Gilroy" charset="0"/>
                <a:cs typeface="Gilroy" charset="0"/>
                <a:hlinkClick r:id="rId3"/>
              </a:rPr>
              <a:t>/</a:t>
            </a:r>
            <a:endParaRPr lang="es-ES_tradnl" sz="1600" dirty="0" smtClean="0">
              <a:solidFill>
                <a:srgbClr val="17385E"/>
              </a:solidFill>
              <a:latin typeface="Gilroy" charset="0"/>
              <a:ea typeface="Gilroy" charset="0"/>
              <a:cs typeface="Gilroy" charset="0"/>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3230" y="1148215"/>
            <a:ext cx="5118694" cy="9302516"/>
          </a:xfrm>
          <a:prstGeom prst="rect">
            <a:avLst/>
          </a:prstGeom>
        </p:spPr>
      </p:pic>
    </p:spTree>
    <p:extLst>
      <p:ext uri="{BB962C8B-B14F-4D97-AF65-F5344CB8AC3E}">
        <p14:creationId xmlns:p14="http://schemas.microsoft.com/office/powerpoint/2010/main" val="14701095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7" y="6216010"/>
            <a:ext cx="5505448" cy="11717"/>
          </a:xfrm>
          <a:prstGeom prst="line">
            <a:avLst/>
          </a:prstGeom>
          <a:ln>
            <a:solidFill>
              <a:srgbClr val="17385E"/>
            </a:solidFill>
          </a:ln>
        </p:spPr>
        <p:style>
          <a:lnRef idx="1">
            <a:schemeClr val="accent1"/>
          </a:lnRef>
          <a:fillRef idx="0">
            <a:schemeClr val="accent1"/>
          </a:fillRef>
          <a:effectRef idx="0">
            <a:schemeClr val="accent1"/>
          </a:effectRef>
          <a:fontRef idx="minor">
            <a:schemeClr val="tx1"/>
          </a:fontRef>
        </p:style>
      </p:cxnSp>
      <p:grpSp>
        <p:nvGrpSpPr>
          <p:cNvPr id="14" name="Group 20">
            <a:extLst>
              <a:ext uri="{FF2B5EF4-FFF2-40B4-BE49-F238E27FC236}">
                <a16:creationId xmlns="" xmlns:a16="http://schemas.microsoft.com/office/drawing/2014/main" id="{19F379E5-33AF-F936-7628-335D84004E24}"/>
              </a:ext>
            </a:extLst>
          </p:cNvPr>
          <p:cNvGrpSpPr/>
          <p:nvPr/>
        </p:nvGrpSpPr>
        <p:grpSpPr>
          <a:xfrm>
            <a:off x="11299155" y="503765"/>
            <a:ext cx="197520" cy="142863"/>
            <a:chOff x="11206955" y="786981"/>
            <a:chExt cx="289720" cy="209550"/>
          </a:xfrm>
        </p:grpSpPr>
        <p:cxnSp>
          <p:nvCxnSpPr>
            <p:cNvPr id="19" name="Straight Connector 21">
              <a:extLst>
                <a:ext uri="{FF2B5EF4-FFF2-40B4-BE49-F238E27FC236}">
                  <a16:creationId xmlns="" xmlns:a16="http://schemas.microsoft.com/office/drawing/2014/main" id="{7C11DD8C-0CB8-C9EE-9C06-E8D57B6CDCCA}"/>
                </a:ext>
              </a:extLst>
            </p:cNvPr>
            <p:cNvCxnSpPr/>
            <p:nvPr/>
          </p:nvCxnSpPr>
          <p:spPr>
            <a:xfrm>
              <a:off x="11206955" y="89493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cxnSp>
          <p:nvCxnSpPr>
            <p:cNvPr id="20" name="Straight Connector 22">
              <a:extLst>
                <a:ext uri="{FF2B5EF4-FFF2-40B4-BE49-F238E27FC236}">
                  <a16:creationId xmlns="" xmlns:a16="http://schemas.microsoft.com/office/drawing/2014/main" id="{4487E6E1-411D-D430-035E-FDE080638204}"/>
                </a:ext>
              </a:extLst>
            </p:cNvPr>
            <p:cNvCxnSpPr/>
            <p:nvPr/>
          </p:nvCxnSpPr>
          <p:spPr>
            <a:xfrm>
              <a:off x="11206955" y="78698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cxnSp>
          <p:nvCxnSpPr>
            <p:cNvPr id="21" name="Straight Connector 23">
              <a:extLst>
                <a:ext uri="{FF2B5EF4-FFF2-40B4-BE49-F238E27FC236}">
                  <a16:creationId xmlns="" xmlns:a16="http://schemas.microsoft.com/office/drawing/2014/main" id="{8E4FE027-BFDA-0E6E-7E10-D51F8A61F6EE}"/>
                </a:ext>
              </a:extLst>
            </p:cNvPr>
            <p:cNvCxnSpPr/>
            <p:nvPr/>
          </p:nvCxnSpPr>
          <p:spPr>
            <a:xfrm>
              <a:off x="11206955" y="996531"/>
              <a:ext cx="289720" cy="0"/>
            </a:xfrm>
            <a:prstGeom prst="line">
              <a:avLst/>
            </a:prstGeom>
            <a:ln w="28575">
              <a:solidFill>
                <a:srgbClr val="17385E"/>
              </a:solidFill>
            </a:ln>
          </p:spPr>
          <p:style>
            <a:lnRef idx="1">
              <a:schemeClr val="accent1"/>
            </a:lnRef>
            <a:fillRef idx="0">
              <a:schemeClr val="accent1"/>
            </a:fillRef>
            <a:effectRef idx="0">
              <a:schemeClr val="accent1"/>
            </a:effectRef>
            <a:fontRef idx="minor">
              <a:schemeClr val="tx1"/>
            </a:fontRef>
          </p:style>
        </p:cxnSp>
      </p:grpSp>
      <p:sp>
        <p:nvSpPr>
          <p:cNvPr id="22" name="Google Shape;182;p22">
            <a:extLst>
              <a:ext uri="{FF2B5EF4-FFF2-40B4-BE49-F238E27FC236}">
                <a16:creationId xmlns="" xmlns:a16="http://schemas.microsoft.com/office/drawing/2014/main" id="{5E1A05FD-8C2F-481B-1423-FEC88B2F1BF9}"/>
              </a:ext>
            </a:extLst>
          </p:cNvPr>
          <p:cNvSpPr txBox="1"/>
          <p:nvPr/>
        </p:nvSpPr>
        <p:spPr>
          <a:xfrm>
            <a:off x="6096000" y="447764"/>
            <a:ext cx="4791075"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dirty="0" smtClean="0">
                <a:solidFill>
                  <a:srgbClr val="17385E"/>
                </a:solidFill>
                <a:latin typeface="Interstate" charset="0"/>
                <a:ea typeface="Interstate" charset="0"/>
                <a:cs typeface="Interstate" charset="0"/>
                <a:sym typeface="Quicksand"/>
              </a:rPr>
              <a:t>01. </a:t>
            </a:r>
            <a:r>
              <a:rPr lang="en-US" sz="1200" dirty="0" smtClean="0">
                <a:solidFill>
                  <a:srgbClr val="17385E"/>
                </a:solidFill>
                <a:latin typeface="Interstate" charset="0"/>
                <a:ea typeface="Interstate" charset="0"/>
                <a:cs typeface="Interstate" charset="0"/>
                <a:sym typeface="Quicksand"/>
              </a:rPr>
              <a:t>PLATAFORMAS</a:t>
            </a:r>
            <a:endParaRPr sz="1200" dirty="0">
              <a:solidFill>
                <a:srgbClr val="17385E"/>
              </a:solidFill>
              <a:latin typeface="Interstate" charset="0"/>
              <a:ea typeface="Interstate" charset="0"/>
              <a:cs typeface="Interstate" charset="0"/>
              <a:sym typeface="Quicksand"/>
            </a:endParaRPr>
          </a:p>
        </p:txBody>
      </p:sp>
      <p:cxnSp>
        <p:nvCxnSpPr>
          <p:cNvPr id="23"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577361"/>
            <a:ext cx="6462712" cy="17952"/>
          </a:xfrm>
          <a:prstGeom prst="line">
            <a:avLst/>
          </a:prstGeom>
          <a:ln>
            <a:solidFill>
              <a:srgbClr val="17385E"/>
            </a:solidFill>
          </a:ln>
        </p:spPr>
        <p:style>
          <a:lnRef idx="1">
            <a:schemeClr val="accent1"/>
          </a:lnRef>
          <a:fillRef idx="0">
            <a:schemeClr val="accent1"/>
          </a:fillRef>
          <a:effectRef idx="0">
            <a:schemeClr val="accent1"/>
          </a:effectRef>
          <a:fontRef idx="minor">
            <a:schemeClr val="tx1"/>
          </a:fontRef>
        </p:style>
      </p:cxnSp>
      <p:sp>
        <p:nvSpPr>
          <p:cNvPr id="26" name="Title 3"/>
          <p:cNvSpPr txBox="1">
            <a:spLocks/>
          </p:cNvSpPr>
          <p:nvPr/>
        </p:nvSpPr>
        <p:spPr>
          <a:xfrm>
            <a:off x="695326" y="1158801"/>
            <a:ext cx="4101264" cy="6218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3600" b="1" spc="300" dirty="0" smtClean="0">
                <a:solidFill>
                  <a:srgbClr val="17DD91"/>
                </a:solidFill>
                <a:latin typeface="Interstate" charset="0"/>
                <a:ea typeface="Interstate" charset="0"/>
                <a:cs typeface="Interstate" charset="0"/>
              </a:rPr>
              <a:t>WORDPRESS</a:t>
            </a:r>
            <a:endParaRPr lang="es-ES" sz="3600" b="1" spc="300" dirty="0" smtClean="0">
              <a:solidFill>
                <a:srgbClr val="17DD91"/>
              </a:solidFill>
              <a:latin typeface="Interstate" charset="0"/>
              <a:ea typeface="Interstate" charset="0"/>
              <a:cs typeface="Interstate" charset="0"/>
            </a:endParaRPr>
          </a:p>
        </p:txBody>
      </p:sp>
      <p:sp>
        <p:nvSpPr>
          <p:cNvPr id="15" name="Rectángulo 14"/>
          <p:cNvSpPr/>
          <p:nvPr/>
        </p:nvSpPr>
        <p:spPr>
          <a:xfrm>
            <a:off x="710384" y="1925459"/>
            <a:ext cx="5490391" cy="3293209"/>
          </a:xfrm>
          <a:prstGeom prst="rect">
            <a:avLst/>
          </a:prstGeom>
        </p:spPr>
        <p:txBody>
          <a:bodyPr wrap="square">
            <a:spAutoFit/>
          </a:bodyPr>
          <a:lstStyle/>
          <a:p>
            <a:r>
              <a:rPr lang="es-ES_tradnl" sz="1600" dirty="0" err="1">
                <a:solidFill>
                  <a:srgbClr val="17385E"/>
                </a:solidFill>
                <a:latin typeface="Gilroy" charset="0"/>
                <a:ea typeface="Gilroy" charset="0"/>
                <a:cs typeface="Gilroy" charset="0"/>
              </a:rPr>
              <a:t>WordPress</a:t>
            </a:r>
            <a:r>
              <a:rPr lang="es-ES_tradnl" sz="1600" dirty="0">
                <a:solidFill>
                  <a:srgbClr val="17385E"/>
                </a:solidFill>
                <a:latin typeface="Gilroy" charset="0"/>
                <a:ea typeface="Gilroy" charset="0"/>
                <a:cs typeface="Gilroy" charset="0"/>
              </a:rPr>
              <a:t> es un sistema de gestión de contenidos web (CMS o </a:t>
            </a:r>
            <a:r>
              <a:rPr lang="es-ES_tradnl" sz="1600" dirty="0" err="1">
                <a:solidFill>
                  <a:srgbClr val="17385E"/>
                </a:solidFill>
                <a:latin typeface="Gilroy" charset="0"/>
                <a:ea typeface="Gilroy" charset="0"/>
                <a:cs typeface="Gilroy" charset="0"/>
              </a:rPr>
              <a:t>content</a:t>
            </a:r>
            <a:r>
              <a:rPr lang="es-ES_tradnl" sz="1600" dirty="0">
                <a:solidFill>
                  <a:srgbClr val="17385E"/>
                </a:solidFill>
                <a:latin typeface="Gilroy" charset="0"/>
                <a:ea typeface="Gilroy" charset="0"/>
                <a:cs typeface="Gilroy" charset="0"/>
              </a:rPr>
              <a:t> </a:t>
            </a:r>
            <a:r>
              <a:rPr lang="es-ES_tradnl" sz="1600" dirty="0" err="1">
                <a:solidFill>
                  <a:srgbClr val="17385E"/>
                </a:solidFill>
                <a:latin typeface="Gilroy" charset="0"/>
                <a:ea typeface="Gilroy" charset="0"/>
                <a:cs typeface="Gilroy" charset="0"/>
              </a:rPr>
              <a:t>management</a:t>
            </a:r>
            <a:r>
              <a:rPr lang="es-ES_tradnl" sz="1600" dirty="0">
                <a:solidFill>
                  <a:srgbClr val="17385E"/>
                </a:solidFill>
                <a:latin typeface="Gilroy" charset="0"/>
                <a:ea typeface="Gilroy" charset="0"/>
                <a:cs typeface="Gilroy" charset="0"/>
              </a:rPr>
              <a:t> </a:t>
            </a:r>
            <a:r>
              <a:rPr lang="es-ES_tradnl" sz="1600" dirty="0" err="1">
                <a:solidFill>
                  <a:srgbClr val="17385E"/>
                </a:solidFill>
                <a:latin typeface="Gilroy" charset="0"/>
                <a:ea typeface="Gilroy" charset="0"/>
                <a:cs typeface="Gilroy" charset="0"/>
              </a:rPr>
              <a:t>system</a:t>
            </a:r>
            <a:r>
              <a:rPr lang="es-ES_tradnl" sz="1600" dirty="0">
                <a:solidFill>
                  <a:srgbClr val="17385E"/>
                </a:solidFill>
                <a:latin typeface="Gilroy" charset="0"/>
                <a:ea typeface="Gilroy" charset="0"/>
                <a:cs typeface="Gilroy" charset="0"/>
              </a:rPr>
              <a:t>), que en pocas palabras es un sistema para publicar contenido en la web de forma sencilla</a:t>
            </a:r>
            <a:r>
              <a:rPr lang="es-ES_tradnl" sz="1600" dirty="0" smtClean="0">
                <a:solidFill>
                  <a:srgbClr val="17385E"/>
                </a:solidFill>
                <a:latin typeface="Gilroy" charset="0"/>
                <a:ea typeface="Gilroy" charset="0"/>
                <a:cs typeface="Gilroy" charset="0"/>
              </a:rPr>
              <a:t>.</a:t>
            </a:r>
          </a:p>
          <a:p>
            <a:endParaRPr lang="es-ES_tradnl" sz="1600" dirty="0">
              <a:solidFill>
                <a:srgbClr val="17385E"/>
              </a:solidFill>
              <a:latin typeface="Gilroy" charset="0"/>
              <a:ea typeface="Gilroy" charset="0"/>
              <a:cs typeface="Gilroy" charset="0"/>
            </a:endParaRPr>
          </a:p>
          <a:p>
            <a:r>
              <a:rPr lang="es-ES_tradnl" sz="1600" dirty="0" smtClean="0">
                <a:solidFill>
                  <a:srgbClr val="17385E"/>
                </a:solidFill>
                <a:latin typeface="Gilroy" charset="0"/>
                <a:ea typeface="Gilroy" charset="0"/>
                <a:cs typeface="Gilroy" charset="0"/>
              </a:rPr>
              <a:t>Si lo haces a través de la página de </a:t>
            </a:r>
            <a:r>
              <a:rPr lang="es-ES_tradnl" sz="1600" dirty="0" err="1" smtClean="0">
                <a:solidFill>
                  <a:srgbClr val="17385E"/>
                </a:solidFill>
                <a:latin typeface="Gilroy" charset="0"/>
                <a:ea typeface="Gilroy" charset="0"/>
                <a:cs typeface="Gilroy" charset="0"/>
              </a:rPr>
              <a:t>WordPress</a:t>
            </a:r>
            <a:r>
              <a:rPr lang="es-ES_tradnl" sz="1600" dirty="0" smtClean="0">
                <a:solidFill>
                  <a:srgbClr val="17385E"/>
                </a:solidFill>
                <a:latin typeface="Gilroy" charset="0"/>
                <a:ea typeface="Gilroy" charset="0"/>
                <a:cs typeface="Gilroy" charset="0"/>
              </a:rPr>
              <a:t> tienes varios planes mensuales para escoger el que mejor se adapte a tus necesidades</a:t>
            </a:r>
          </a:p>
          <a:p>
            <a:endParaRPr lang="es-ES_tradnl" sz="1600" dirty="0">
              <a:solidFill>
                <a:srgbClr val="17385E"/>
              </a:solidFill>
              <a:latin typeface="Gilroy" charset="0"/>
              <a:ea typeface="Gilroy" charset="0"/>
              <a:cs typeface="Gilroy" charset="0"/>
            </a:endParaRPr>
          </a:p>
          <a:p>
            <a:r>
              <a:rPr lang="es-ES_tradnl" sz="1600" dirty="0">
                <a:solidFill>
                  <a:srgbClr val="17385E"/>
                </a:solidFill>
                <a:latin typeface="Gilroy" charset="0"/>
                <a:ea typeface="Gilroy" charset="0"/>
                <a:cs typeface="Gilroy" charset="0"/>
                <a:hlinkClick r:id="rId3"/>
              </a:rPr>
              <a:t>https://wordpress.com/es</a:t>
            </a:r>
            <a:r>
              <a:rPr lang="es-ES_tradnl" sz="1600" dirty="0" smtClean="0">
                <a:solidFill>
                  <a:srgbClr val="17385E"/>
                </a:solidFill>
                <a:latin typeface="Gilroy" charset="0"/>
                <a:ea typeface="Gilroy" charset="0"/>
                <a:cs typeface="Gilroy" charset="0"/>
                <a:hlinkClick r:id="rId3"/>
              </a:rPr>
              <a:t>/</a:t>
            </a:r>
            <a:endParaRPr lang="es-ES_tradnl" sz="1600" dirty="0" smtClean="0">
              <a:solidFill>
                <a:srgbClr val="17385E"/>
              </a:solidFill>
              <a:latin typeface="Gilroy" charset="0"/>
              <a:ea typeface="Gilroy" charset="0"/>
              <a:cs typeface="Gilroy" charset="0"/>
            </a:endParaRPr>
          </a:p>
          <a:p>
            <a:endParaRPr lang="es-ES_tradnl" sz="1600" dirty="0">
              <a:solidFill>
                <a:srgbClr val="17385E"/>
              </a:solidFill>
              <a:latin typeface="Gilroy" charset="0"/>
              <a:ea typeface="Gilroy" charset="0"/>
              <a:cs typeface="Gilroy" charset="0"/>
            </a:endParaRPr>
          </a:p>
          <a:p>
            <a:r>
              <a:rPr lang="es-ES_tradnl" sz="1600" dirty="0" smtClean="0">
                <a:solidFill>
                  <a:srgbClr val="17385E"/>
                </a:solidFill>
                <a:latin typeface="Gilroy" charset="0"/>
                <a:ea typeface="Gilroy" charset="0"/>
                <a:cs typeface="Gilroy" charset="0"/>
              </a:rPr>
              <a:t>Nosotros solemos trabajar con un servidor e instalación de </a:t>
            </a:r>
            <a:r>
              <a:rPr lang="es-ES_tradnl" sz="1600" dirty="0" err="1" smtClean="0">
                <a:solidFill>
                  <a:srgbClr val="17385E"/>
                </a:solidFill>
                <a:latin typeface="Gilroy" charset="0"/>
                <a:ea typeface="Gilroy" charset="0"/>
                <a:cs typeface="Gilroy" charset="0"/>
              </a:rPr>
              <a:t>WordPress</a:t>
            </a:r>
            <a:r>
              <a:rPr lang="es-ES_tradnl" sz="1600" dirty="0" smtClean="0">
                <a:solidFill>
                  <a:srgbClr val="17385E"/>
                </a:solidFill>
                <a:latin typeface="Gilroy" charset="0"/>
                <a:ea typeface="Gilroy" charset="0"/>
                <a:cs typeface="Gilroy" charset="0"/>
              </a:rPr>
              <a:t>.</a:t>
            </a:r>
            <a:endParaRPr lang="es-ES_tradnl" sz="1600" dirty="0">
              <a:solidFill>
                <a:srgbClr val="17385E"/>
              </a:solidFill>
              <a:latin typeface="Gilroy" charset="0"/>
              <a:ea typeface="Gilroy" charset="0"/>
              <a:cs typeface="Gilroy" charset="0"/>
            </a:endParaRPr>
          </a:p>
        </p:txBody>
      </p:sp>
      <p:pic>
        <p:nvPicPr>
          <p:cNvPr id="16" name="Imagen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3230" y="1162462"/>
            <a:ext cx="5118694" cy="9832159"/>
          </a:xfrm>
          <a:prstGeom prst="rect">
            <a:avLst/>
          </a:prstGeom>
        </p:spPr>
      </p:pic>
    </p:spTree>
    <p:extLst>
      <p:ext uri="{BB962C8B-B14F-4D97-AF65-F5344CB8AC3E}">
        <p14:creationId xmlns:p14="http://schemas.microsoft.com/office/powerpoint/2010/main" val="6893105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7385E"/>
        </a:solidFill>
        <a:effectLst/>
      </p:bgPr>
    </p:bg>
    <p:spTree>
      <p:nvGrpSpPr>
        <p:cNvPr id="1" name=""/>
        <p:cNvGrpSpPr/>
        <p:nvPr/>
      </p:nvGrpSpPr>
      <p:grpSpPr>
        <a:xfrm>
          <a:off x="0" y="0"/>
          <a:ext cx="0" cy="0"/>
          <a:chOff x="0" y="0"/>
          <a:chExt cx="0" cy="0"/>
        </a:xfrm>
      </p:grpSpPr>
      <p:sp>
        <p:nvSpPr>
          <p:cNvPr id="2" name="Rectángulo 1"/>
          <p:cNvSpPr/>
          <p:nvPr/>
        </p:nvSpPr>
        <p:spPr>
          <a:xfrm>
            <a:off x="500063" y="508992"/>
            <a:ext cx="11129962" cy="5840016"/>
          </a:xfrm>
          <a:prstGeom prst="rect">
            <a:avLst/>
          </a:prstGeom>
          <a:solidFill>
            <a:srgbClr val="D3A9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mtClean="0"/>
              <a:t> </a:t>
            </a:r>
            <a:endParaRPr lang="es-ES_tradnl" dirty="0"/>
          </a:p>
        </p:txBody>
      </p:sp>
      <p:sp>
        <p:nvSpPr>
          <p:cNvPr id="3" name="Title 3"/>
          <p:cNvSpPr txBox="1">
            <a:spLocks/>
          </p:cNvSpPr>
          <p:nvPr/>
        </p:nvSpPr>
        <p:spPr>
          <a:xfrm>
            <a:off x="909638" y="1123580"/>
            <a:ext cx="8731667" cy="19875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7600" b="1" spc="300" dirty="0" smtClean="0">
                <a:solidFill>
                  <a:srgbClr val="17385E"/>
                </a:solidFill>
                <a:latin typeface="Interstate" charset="0"/>
                <a:ea typeface="Interstate" charset="0"/>
                <a:cs typeface="Interstate" charset="0"/>
              </a:rPr>
              <a:t>PRIMEROS</a:t>
            </a:r>
          </a:p>
          <a:p>
            <a:pPr>
              <a:lnSpc>
                <a:spcPct val="100000"/>
              </a:lnSpc>
            </a:pPr>
            <a:r>
              <a:rPr lang="en-US" sz="7600" b="1" spc="300" dirty="0" smtClean="0">
                <a:solidFill>
                  <a:srgbClr val="17385E"/>
                </a:solidFill>
                <a:latin typeface="Interstate" charset="0"/>
                <a:ea typeface="Interstate" charset="0"/>
                <a:cs typeface="Interstate" charset="0"/>
              </a:rPr>
              <a:t>PASOS</a:t>
            </a:r>
            <a:endParaRPr lang="en-GB" sz="7600" b="1" spc="300" dirty="0">
              <a:solidFill>
                <a:srgbClr val="17385E"/>
              </a:solidFill>
              <a:latin typeface="Interstate" charset="0"/>
              <a:ea typeface="Interstate" charset="0"/>
              <a:cs typeface="Interstate" charset="0"/>
            </a:endParaRPr>
          </a:p>
        </p:txBody>
      </p:sp>
      <p:sp>
        <p:nvSpPr>
          <p:cNvPr id="4" name="Google Shape;64;p2"/>
          <p:cNvSpPr/>
          <p:nvPr/>
        </p:nvSpPr>
        <p:spPr>
          <a:xfrm>
            <a:off x="10770768" y="5409147"/>
            <a:ext cx="78581" cy="157162"/>
          </a:xfrm>
          <a:custGeom>
            <a:avLst/>
            <a:gdLst/>
            <a:ahLst/>
            <a:cxnLst/>
            <a:rect l="l" t="t" r="r" b="b"/>
            <a:pathLst>
              <a:path w="124460" h="248920" extrusionOk="0">
                <a:moveTo>
                  <a:pt x="0" y="0"/>
                </a:moveTo>
                <a:lnTo>
                  <a:pt x="124373" y="124373"/>
                </a:lnTo>
                <a:lnTo>
                  <a:pt x="0" y="248746"/>
                </a:lnTo>
              </a:path>
            </a:pathLst>
          </a:custGeom>
          <a:noFill/>
          <a:ln w="31750" cap="flat" cmpd="sng">
            <a:solidFill>
              <a:srgbClr val="17385E"/>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5" name="Google Shape;65;p2"/>
          <p:cNvSpPr/>
          <p:nvPr/>
        </p:nvSpPr>
        <p:spPr>
          <a:xfrm>
            <a:off x="10597834" y="5487728"/>
            <a:ext cx="234472" cy="45719"/>
          </a:xfrm>
          <a:custGeom>
            <a:avLst/>
            <a:gdLst/>
            <a:ahLst/>
            <a:cxnLst/>
            <a:rect l="l" t="t" r="r" b="b"/>
            <a:pathLst>
              <a:path w="410844" h="120000" extrusionOk="0">
                <a:moveTo>
                  <a:pt x="410406" y="0"/>
                </a:moveTo>
                <a:lnTo>
                  <a:pt x="0" y="0"/>
                </a:lnTo>
              </a:path>
            </a:pathLst>
          </a:custGeom>
          <a:noFill/>
          <a:ln w="31750" cap="flat" cmpd="sng">
            <a:solidFill>
              <a:srgbClr val="17385E"/>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6" name="Google Shape;66;p2"/>
          <p:cNvSpPr/>
          <p:nvPr/>
        </p:nvSpPr>
        <p:spPr>
          <a:xfrm>
            <a:off x="10459361" y="5220676"/>
            <a:ext cx="533245" cy="533245"/>
          </a:xfrm>
          <a:custGeom>
            <a:avLst/>
            <a:gdLst/>
            <a:ahLst/>
            <a:cxnLst/>
            <a:rect l="l" t="t" r="r" b="b"/>
            <a:pathLst>
              <a:path w="876300" h="876300" extrusionOk="0">
                <a:moveTo>
                  <a:pt x="875711" y="437850"/>
                </a:moveTo>
                <a:lnTo>
                  <a:pt x="873142" y="485560"/>
                </a:lnTo>
                <a:lnTo>
                  <a:pt x="865612" y="531781"/>
                </a:lnTo>
                <a:lnTo>
                  <a:pt x="853389" y="576247"/>
                </a:lnTo>
                <a:lnTo>
                  <a:pt x="836739" y="618691"/>
                </a:lnTo>
                <a:lnTo>
                  <a:pt x="815931" y="658845"/>
                </a:lnTo>
                <a:lnTo>
                  <a:pt x="791230" y="696442"/>
                </a:lnTo>
                <a:lnTo>
                  <a:pt x="762905" y="731215"/>
                </a:lnTo>
                <a:lnTo>
                  <a:pt x="731222" y="762898"/>
                </a:lnTo>
                <a:lnTo>
                  <a:pt x="696448" y="791223"/>
                </a:lnTo>
                <a:lnTo>
                  <a:pt x="658850" y="815923"/>
                </a:lnTo>
                <a:lnTo>
                  <a:pt x="618697" y="836731"/>
                </a:lnTo>
                <a:lnTo>
                  <a:pt x="576254" y="853379"/>
                </a:lnTo>
                <a:lnTo>
                  <a:pt x="531789" y="865602"/>
                </a:lnTo>
                <a:lnTo>
                  <a:pt x="485569" y="873131"/>
                </a:lnTo>
                <a:lnTo>
                  <a:pt x="437861" y="875701"/>
                </a:lnTo>
                <a:lnTo>
                  <a:pt x="390151" y="873131"/>
                </a:lnTo>
                <a:lnTo>
                  <a:pt x="343929" y="865602"/>
                </a:lnTo>
                <a:lnTo>
                  <a:pt x="299462" y="853379"/>
                </a:lnTo>
                <a:lnTo>
                  <a:pt x="257018" y="836731"/>
                </a:lnTo>
                <a:lnTo>
                  <a:pt x="216863" y="815923"/>
                </a:lnTo>
                <a:lnTo>
                  <a:pt x="179265" y="791223"/>
                </a:lnTo>
                <a:lnTo>
                  <a:pt x="144490" y="762898"/>
                </a:lnTo>
                <a:lnTo>
                  <a:pt x="112807" y="731215"/>
                </a:lnTo>
                <a:lnTo>
                  <a:pt x="84481" y="696442"/>
                </a:lnTo>
                <a:lnTo>
                  <a:pt x="59780" y="658845"/>
                </a:lnTo>
                <a:lnTo>
                  <a:pt x="38971" y="618691"/>
                </a:lnTo>
                <a:lnTo>
                  <a:pt x="22322" y="576247"/>
                </a:lnTo>
                <a:lnTo>
                  <a:pt x="10099" y="531781"/>
                </a:lnTo>
                <a:lnTo>
                  <a:pt x="2569" y="485560"/>
                </a:lnTo>
                <a:lnTo>
                  <a:pt x="0" y="437850"/>
                </a:lnTo>
                <a:lnTo>
                  <a:pt x="2569" y="390140"/>
                </a:lnTo>
                <a:lnTo>
                  <a:pt x="10099" y="343919"/>
                </a:lnTo>
                <a:lnTo>
                  <a:pt x="22322" y="299453"/>
                </a:lnTo>
                <a:lnTo>
                  <a:pt x="38971" y="257009"/>
                </a:lnTo>
                <a:lnTo>
                  <a:pt x="59780" y="216855"/>
                </a:lnTo>
                <a:lnTo>
                  <a:pt x="84481" y="179258"/>
                </a:lnTo>
                <a:lnTo>
                  <a:pt x="112807" y="144485"/>
                </a:lnTo>
                <a:lnTo>
                  <a:pt x="144490" y="112802"/>
                </a:lnTo>
                <a:lnTo>
                  <a:pt x="179265" y="84477"/>
                </a:lnTo>
                <a:lnTo>
                  <a:pt x="216863" y="59777"/>
                </a:lnTo>
                <a:lnTo>
                  <a:pt x="257018" y="38970"/>
                </a:lnTo>
                <a:lnTo>
                  <a:pt x="299462" y="22321"/>
                </a:lnTo>
                <a:lnTo>
                  <a:pt x="343929" y="10098"/>
                </a:lnTo>
                <a:lnTo>
                  <a:pt x="390151" y="2569"/>
                </a:lnTo>
                <a:lnTo>
                  <a:pt x="437861" y="0"/>
                </a:lnTo>
                <a:lnTo>
                  <a:pt x="485569" y="2569"/>
                </a:lnTo>
                <a:lnTo>
                  <a:pt x="531789" y="10098"/>
                </a:lnTo>
                <a:lnTo>
                  <a:pt x="576254" y="22321"/>
                </a:lnTo>
                <a:lnTo>
                  <a:pt x="618697" y="38970"/>
                </a:lnTo>
                <a:lnTo>
                  <a:pt x="658850" y="59777"/>
                </a:lnTo>
                <a:lnTo>
                  <a:pt x="696448" y="84477"/>
                </a:lnTo>
                <a:lnTo>
                  <a:pt x="731222" y="112802"/>
                </a:lnTo>
                <a:lnTo>
                  <a:pt x="762905" y="144485"/>
                </a:lnTo>
                <a:lnTo>
                  <a:pt x="791230" y="179258"/>
                </a:lnTo>
                <a:lnTo>
                  <a:pt x="815931" y="216855"/>
                </a:lnTo>
                <a:lnTo>
                  <a:pt x="836739" y="257009"/>
                </a:lnTo>
                <a:lnTo>
                  <a:pt x="853389" y="299453"/>
                </a:lnTo>
                <a:lnTo>
                  <a:pt x="865612" y="343919"/>
                </a:lnTo>
                <a:lnTo>
                  <a:pt x="873142" y="390140"/>
                </a:lnTo>
                <a:lnTo>
                  <a:pt x="875711" y="437850"/>
                </a:lnTo>
                <a:close/>
              </a:path>
            </a:pathLst>
          </a:custGeom>
          <a:noFill/>
          <a:ln w="31750" cap="flat" cmpd="sng">
            <a:solidFill>
              <a:srgbClr val="17385E"/>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10" name="Title 3"/>
          <p:cNvSpPr txBox="1">
            <a:spLocks/>
          </p:cNvSpPr>
          <p:nvPr/>
        </p:nvSpPr>
        <p:spPr>
          <a:xfrm>
            <a:off x="909637" y="5281871"/>
            <a:ext cx="8262937" cy="4574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5600" b="1" spc="300" dirty="0" smtClean="0">
                <a:solidFill>
                  <a:srgbClr val="17385E"/>
                </a:solidFill>
                <a:latin typeface="Interstate" charset="0"/>
                <a:ea typeface="Interstate" charset="0"/>
                <a:cs typeface="Interstate" charset="0"/>
              </a:rPr>
              <a:t>02</a:t>
            </a:r>
            <a:endParaRPr lang="en-GB" sz="5600" b="1" spc="300" dirty="0">
              <a:solidFill>
                <a:srgbClr val="17385E"/>
              </a:solidFill>
              <a:latin typeface="Interstate" charset="0"/>
              <a:ea typeface="Interstate" charset="0"/>
              <a:cs typeface="Interstate" charset="0"/>
            </a:endParaRPr>
          </a:p>
        </p:txBody>
      </p:sp>
      <p:sp>
        <p:nvSpPr>
          <p:cNvPr id="11" name="Rectángulo 10"/>
          <p:cNvSpPr/>
          <p:nvPr/>
        </p:nvSpPr>
        <p:spPr>
          <a:xfrm>
            <a:off x="2158954" y="5179504"/>
            <a:ext cx="7812180" cy="707886"/>
          </a:xfrm>
          <a:prstGeom prst="rect">
            <a:avLst/>
          </a:prstGeom>
        </p:spPr>
        <p:txBody>
          <a:bodyPr wrap="square">
            <a:spAutoFit/>
          </a:bodyPr>
          <a:lstStyle/>
          <a:p>
            <a:r>
              <a:rPr lang="es-ES_tradnl" sz="2000" dirty="0" smtClean="0">
                <a:solidFill>
                  <a:srgbClr val="17385E"/>
                </a:solidFill>
                <a:latin typeface="Gilroy" charset="0"/>
                <a:ea typeface="Gilroy" charset="0"/>
                <a:cs typeface="Gilroy" charset="0"/>
              </a:rPr>
              <a:t>Veamos donde buscar referencias, que es el mapa web y como podemos empezar a trabajar co</a:t>
            </a:r>
            <a:r>
              <a:rPr lang="es-ES_tradnl" sz="2000" dirty="0" smtClean="0">
                <a:solidFill>
                  <a:srgbClr val="17385E"/>
                </a:solidFill>
                <a:latin typeface="Gilroy" charset="0"/>
                <a:ea typeface="Gilroy" charset="0"/>
                <a:cs typeface="Gilroy" charset="0"/>
              </a:rPr>
              <a:t>n </a:t>
            </a:r>
            <a:r>
              <a:rPr lang="es-ES_tradnl" sz="2000" dirty="0" err="1" smtClean="0">
                <a:solidFill>
                  <a:srgbClr val="17385E"/>
                </a:solidFill>
                <a:latin typeface="Gilroy" charset="0"/>
                <a:ea typeface="Gilroy" charset="0"/>
                <a:cs typeface="Gilroy" charset="0"/>
              </a:rPr>
              <a:t>WordPress</a:t>
            </a:r>
            <a:r>
              <a:rPr lang="es-ES_tradnl" sz="2000" dirty="0" smtClean="0">
                <a:solidFill>
                  <a:srgbClr val="17385E"/>
                </a:solidFill>
                <a:latin typeface="Gilroy" charset="0"/>
                <a:ea typeface="Gilroy" charset="0"/>
                <a:cs typeface="Gilroy" charset="0"/>
              </a:rPr>
              <a:t> </a:t>
            </a:r>
            <a:endParaRPr lang="es-ES_tradnl" sz="2000" dirty="0">
              <a:solidFill>
                <a:srgbClr val="17385E"/>
              </a:solidFill>
              <a:latin typeface="Gilroy" charset="0"/>
              <a:ea typeface="Gilroy" charset="0"/>
              <a:cs typeface="Gilroy" charset="0"/>
            </a:endParaRPr>
          </a:p>
        </p:txBody>
      </p:sp>
    </p:spTree>
    <p:extLst>
      <p:ext uri="{BB962C8B-B14F-4D97-AF65-F5344CB8AC3E}">
        <p14:creationId xmlns:p14="http://schemas.microsoft.com/office/powerpoint/2010/main" val="9578703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7385E"/>
        </a:solidFill>
        <a:effectLst/>
      </p:bgPr>
    </p:bg>
    <p:spTree>
      <p:nvGrpSpPr>
        <p:cNvPr id="1" name=""/>
        <p:cNvGrpSpPr/>
        <p:nvPr/>
      </p:nvGrpSpPr>
      <p:grpSpPr>
        <a:xfrm>
          <a:off x="0" y="0"/>
          <a:ext cx="0" cy="0"/>
          <a:chOff x="0" y="0"/>
          <a:chExt cx="0" cy="0"/>
        </a:xfrm>
      </p:grpSpPr>
      <p:grpSp>
        <p:nvGrpSpPr>
          <p:cNvPr id="6" name="Group 20">
            <a:extLst>
              <a:ext uri="{FF2B5EF4-FFF2-40B4-BE49-F238E27FC236}">
                <a16:creationId xmlns="" xmlns:a16="http://schemas.microsoft.com/office/drawing/2014/main" id="{19F379E5-33AF-F936-7628-335D84004E24}"/>
              </a:ext>
            </a:extLst>
          </p:cNvPr>
          <p:cNvGrpSpPr/>
          <p:nvPr/>
        </p:nvGrpSpPr>
        <p:grpSpPr>
          <a:xfrm>
            <a:off x="11299155" y="503765"/>
            <a:ext cx="197520" cy="142863"/>
            <a:chOff x="11206955" y="786981"/>
            <a:chExt cx="289720" cy="209550"/>
          </a:xfrm>
        </p:grpSpPr>
        <p:cxnSp>
          <p:nvCxnSpPr>
            <p:cNvPr id="7" name="Straight Connector 21">
              <a:extLst>
                <a:ext uri="{FF2B5EF4-FFF2-40B4-BE49-F238E27FC236}">
                  <a16:creationId xmlns="" xmlns:a16="http://schemas.microsoft.com/office/drawing/2014/main" id="{7C11DD8C-0CB8-C9EE-9C06-E8D57B6CDCCA}"/>
                </a:ext>
              </a:extLst>
            </p:cNvPr>
            <p:cNvCxnSpPr/>
            <p:nvPr/>
          </p:nvCxnSpPr>
          <p:spPr>
            <a:xfrm>
              <a:off x="11206955" y="894931"/>
              <a:ext cx="2897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22">
              <a:extLst>
                <a:ext uri="{FF2B5EF4-FFF2-40B4-BE49-F238E27FC236}">
                  <a16:creationId xmlns="" xmlns:a16="http://schemas.microsoft.com/office/drawing/2014/main" id="{4487E6E1-411D-D430-035E-FDE080638204}"/>
                </a:ext>
              </a:extLst>
            </p:cNvPr>
            <p:cNvCxnSpPr/>
            <p:nvPr/>
          </p:nvCxnSpPr>
          <p:spPr>
            <a:xfrm>
              <a:off x="11206955" y="786981"/>
              <a:ext cx="2897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23">
              <a:extLst>
                <a:ext uri="{FF2B5EF4-FFF2-40B4-BE49-F238E27FC236}">
                  <a16:creationId xmlns="" xmlns:a16="http://schemas.microsoft.com/office/drawing/2014/main" id="{8E4FE027-BFDA-0E6E-7E10-D51F8A61F6EE}"/>
                </a:ext>
              </a:extLst>
            </p:cNvPr>
            <p:cNvCxnSpPr/>
            <p:nvPr/>
          </p:nvCxnSpPr>
          <p:spPr>
            <a:xfrm>
              <a:off x="11206955" y="996531"/>
              <a:ext cx="2897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Google Shape;182;p22">
            <a:extLst>
              <a:ext uri="{FF2B5EF4-FFF2-40B4-BE49-F238E27FC236}">
                <a16:creationId xmlns="" xmlns:a16="http://schemas.microsoft.com/office/drawing/2014/main" id="{5E1A05FD-8C2F-481B-1423-FEC88B2F1BF9}"/>
              </a:ext>
            </a:extLst>
          </p:cNvPr>
          <p:cNvSpPr txBox="1"/>
          <p:nvPr/>
        </p:nvSpPr>
        <p:spPr>
          <a:xfrm>
            <a:off x="6096000" y="447764"/>
            <a:ext cx="4791075"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dirty="0" smtClean="0">
                <a:solidFill>
                  <a:schemeClr val="bg1"/>
                </a:solidFill>
                <a:latin typeface="Interstate" charset="0"/>
                <a:ea typeface="Interstate" charset="0"/>
                <a:cs typeface="Interstate" charset="0"/>
                <a:sym typeface="Quicksand"/>
              </a:rPr>
              <a:t>02</a:t>
            </a:r>
            <a:r>
              <a:rPr lang="en-US" sz="1200" dirty="0" smtClean="0">
                <a:solidFill>
                  <a:schemeClr val="bg1"/>
                </a:solidFill>
                <a:latin typeface="Interstate" charset="0"/>
                <a:ea typeface="Interstate" charset="0"/>
                <a:cs typeface="Interstate" charset="0"/>
                <a:sym typeface="Quicksand"/>
              </a:rPr>
              <a:t>. PRIMEROS PASOS</a:t>
            </a:r>
            <a:endParaRPr sz="1200" dirty="0">
              <a:solidFill>
                <a:schemeClr val="bg1"/>
              </a:solidFill>
              <a:latin typeface="Interstate" charset="0"/>
              <a:ea typeface="Interstate" charset="0"/>
              <a:cs typeface="Interstate" charset="0"/>
              <a:sym typeface="Quicksand"/>
            </a:endParaRPr>
          </a:p>
        </p:txBody>
      </p:sp>
      <p:cxnSp>
        <p:nvCxnSpPr>
          <p:cNvPr id="12"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577361"/>
            <a:ext cx="6462712" cy="179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6209774"/>
            <a:ext cx="8435227" cy="179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itle 3"/>
          <p:cNvSpPr txBox="1">
            <a:spLocks/>
          </p:cNvSpPr>
          <p:nvPr/>
        </p:nvSpPr>
        <p:spPr>
          <a:xfrm>
            <a:off x="695326" y="2149045"/>
            <a:ext cx="10906124" cy="24229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3600" b="1" spc="300" dirty="0" smtClean="0">
                <a:solidFill>
                  <a:srgbClr val="D3A9F8"/>
                </a:solidFill>
                <a:latin typeface="Interstate" charset="0"/>
                <a:ea typeface="Interstate" charset="0"/>
                <a:cs typeface="Interstate" charset="0"/>
              </a:rPr>
              <a:t>REFERENCIAS VISUALES</a:t>
            </a:r>
            <a:endParaRPr lang="es-ES" sz="3000" b="1" spc="300" dirty="0">
              <a:solidFill>
                <a:srgbClr val="D3A9F8"/>
              </a:solidFill>
              <a:latin typeface="Interstate" charset="0"/>
              <a:ea typeface="Interstate" charset="0"/>
              <a:cs typeface="Interstate" charset="0"/>
            </a:endParaRPr>
          </a:p>
          <a:p>
            <a:pPr>
              <a:lnSpc>
                <a:spcPct val="100000"/>
              </a:lnSpc>
            </a:pPr>
            <a:endParaRPr lang="es-ES" sz="3000" b="1" spc="300" dirty="0">
              <a:solidFill>
                <a:srgbClr val="D3A9F8"/>
              </a:solidFill>
              <a:latin typeface="Interstate" charset="0"/>
              <a:ea typeface="Interstate" charset="0"/>
              <a:cs typeface="Interstate" charset="0"/>
            </a:endParaRPr>
          </a:p>
          <a:p>
            <a:pPr>
              <a:lnSpc>
                <a:spcPct val="100000"/>
              </a:lnSpc>
            </a:pPr>
            <a:r>
              <a:rPr lang="es-ES" sz="3000" b="1" spc="300" dirty="0">
                <a:solidFill>
                  <a:srgbClr val="D3A9F8"/>
                </a:solidFill>
                <a:latin typeface="Gilroy" charset="0"/>
                <a:ea typeface="Gilroy" charset="0"/>
                <a:cs typeface="Gilroy" charset="0"/>
              </a:rPr>
              <a:t>Es importante saber lo que queremos y lo que no queremos en nuestra web, no empieces a diseñar tu web sin hacer este trabajo previo.</a:t>
            </a:r>
          </a:p>
        </p:txBody>
      </p:sp>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7372" y="6077039"/>
            <a:ext cx="1239303" cy="306572"/>
          </a:xfrm>
          <a:prstGeom prst="rect">
            <a:avLst/>
          </a:prstGeom>
        </p:spPr>
      </p:pic>
    </p:spTree>
    <p:extLst>
      <p:ext uri="{BB962C8B-B14F-4D97-AF65-F5344CB8AC3E}">
        <p14:creationId xmlns:p14="http://schemas.microsoft.com/office/powerpoint/2010/main" val="267570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7385E"/>
        </a:solidFill>
        <a:effectLst/>
      </p:bgPr>
    </p:bg>
    <p:spTree>
      <p:nvGrpSpPr>
        <p:cNvPr id="1" name=""/>
        <p:cNvGrpSpPr/>
        <p:nvPr/>
      </p:nvGrpSpPr>
      <p:grpSpPr>
        <a:xfrm>
          <a:off x="0" y="0"/>
          <a:ext cx="0" cy="0"/>
          <a:chOff x="0" y="0"/>
          <a:chExt cx="0" cy="0"/>
        </a:xfrm>
      </p:grpSpPr>
      <p:grpSp>
        <p:nvGrpSpPr>
          <p:cNvPr id="6" name="Group 20">
            <a:extLst>
              <a:ext uri="{FF2B5EF4-FFF2-40B4-BE49-F238E27FC236}">
                <a16:creationId xmlns="" xmlns:a16="http://schemas.microsoft.com/office/drawing/2014/main" id="{19F379E5-33AF-F936-7628-335D84004E24}"/>
              </a:ext>
            </a:extLst>
          </p:cNvPr>
          <p:cNvGrpSpPr/>
          <p:nvPr/>
        </p:nvGrpSpPr>
        <p:grpSpPr>
          <a:xfrm>
            <a:off x="11299155" y="503765"/>
            <a:ext cx="197520" cy="142863"/>
            <a:chOff x="11206955" y="786981"/>
            <a:chExt cx="289720" cy="209550"/>
          </a:xfrm>
        </p:grpSpPr>
        <p:cxnSp>
          <p:nvCxnSpPr>
            <p:cNvPr id="7" name="Straight Connector 21">
              <a:extLst>
                <a:ext uri="{FF2B5EF4-FFF2-40B4-BE49-F238E27FC236}">
                  <a16:creationId xmlns="" xmlns:a16="http://schemas.microsoft.com/office/drawing/2014/main" id="{7C11DD8C-0CB8-C9EE-9C06-E8D57B6CDCCA}"/>
                </a:ext>
              </a:extLst>
            </p:cNvPr>
            <p:cNvCxnSpPr/>
            <p:nvPr/>
          </p:nvCxnSpPr>
          <p:spPr>
            <a:xfrm>
              <a:off x="11206955" y="894931"/>
              <a:ext cx="2897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22">
              <a:extLst>
                <a:ext uri="{FF2B5EF4-FFF2-40B4-BE49-F238E27FC236}">
                  <a16:creationId xmlns="" xmlns:a16="http://schemas.microsoft.com/office/drawing/2014/main" id="{4487E6E1-411D-D430-035E-FDE080638204}"/>
                </a:ext>
              </a:extLst>
            </p:cNvPr>
            <p:cNvCxnSpPr/>
            <p:nvPr/>
          </p:nvCxnSpPr>
          <p:spPr>
            <a:xfrm>
              <a:off x="11206955" y="786981"/>
              <a:ext cx="2897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23">
              <a:extLst>
                <a:ext uri="{FF2B5EF4-FFF2-40B4-BE49-F238E27FC236}">
                  <a16:creationId xmlns="" xmlns:a16="http://schemas.microsoft.com/office/drawing/2014/main" id="{8E4FE027-BFDA-0E6E-7E10-D51F8A61F6EE}"/>
                </a:ext>
              </a:extLst>
            </p:cNvPr>
            <p:cNvCxnSpPr/>
            <p:nvPr/>
          </p:nvCxnSpPr>
          <p:spPr>
            <a:xfrm>
              <a:off x="11206955" y="996531"/>
              <a:ext cx="2897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Google Shape;182;p22">
            <a:extLst>
              <a:ext uri="{FF2B5EF4-FFF2-40B4-BE49-F238E27FC236}">
                <a16:creationId xmlns="" xmlns:a16="http://schemas.microsoft.com/office/drawing/2014/main" id="{5E1A05FD-8C2F-481B-1423-FEC88B2F1BF9}"/>
              </a:ext>
            </a:extLst>
          </p:cNvPr>
          <p:cNvSpPr txBox="1"/>
          <p:nvPr/>
        </p:nvSpPr>
        <p:spPr>
          <a:xfrm>
            <a:off x="6096000" y="447764"/>
            <a:ext cx="4791075"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dirty="0" smtClean="0">
                <a:solidFill>
                  <a:schemeClr val="bg1"/>
                </a:solidFill>
                <a:latin typeface="Interstate" charset="0"/>
                <a:ea typeface="Interstate" charset="0"/>
                <a:cs typeface="Interstate" charset="0"/>
                <a:sym typeface="Quicksand"/>
              </a:rPr>
              <a:t>02</a:t>
            </a:r>
            <a:r>
              <a:rPr lang="en-US" sz="1200" dirty="0" smtClean="0">
                <a:solidFill>
                  <a:schemeClr val="bg1"/>
                </a:solidFill>
                <a:latin typeface="Interstate" charset="0"/>
                <a:ea typeface="Interstate" charset="0"/>
                <a:cs typeface="Interstate" charset="0"/>
                <a:sym typeface="Quicksand"/>
              </a:rPr>
              <a:t>. PRIMEROS PASOS</a:t>
            </a:r>
            <a:endParaRPr sz="1200" dirty="0">
              <a:solidFill>
                <a:schemeClr val="bg1"/>
              </a:solidFill>
              <a:latin typeface="Interstate" charset="0"/>
              <a:ea typeface="Interstate" charset="0"/>
              <a:cs typeface="Interstate" charset="0"/>
              <a:sym typeface="Quicksand"/>
            </a:endParaRPr>
          </a:p>
        </p:txBody>
      </p:sp>
      <p:cxnSp>
        <p:nvCxnSpPr>
          <p:cNvPr id="12"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577361"/>
            <a:ext cx="6462712" cy="179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31">
            <a:extLst>
              <a:ext uri="{FF2B5EF4-FFF2-40B4-BE49-F238E27FC236}">
                <a16:creationId xmlns="" xmlns:a16="http://schemas.microsoft.com/office/drawing/2014/main" id="{EB29FFE9-6109-47CE-54F6-42ABA938581C}"/>
              </a:ext>
            </a:extLst>
          </p:cNvPr>
          <p:cNvCxnSpPr>
            <a:cxnSpLocks/>
          </p:cNvCxnSpPr>
          <p:nvPr/>
        </p:nvCxnSpPr>
        <p:spPr>
          <a:xfrm flipH="1">
            <a:off x="695326" y="6209774"/>
            <a:ext cx="8435227" cy="179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itle 3"/>
          <p:cNvSpPr txBox="1">
            <a:spLocks/>
          </p:cNvSpPr>
          <p:nvPr/>
        </p:nvSpPr>
        <p:spPr>
          <a:xfrm>
            <a:off x="695326" y="1863294"/>
            <a:ext cx="10906124" cy="295159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3600" b="1" spc="300" dirty="0" smtClean="0">
                <a:solidFill>
                  <a:srgbClr val="D3A9F8"/>
                </a:solidFill>
                <a:latin typeface="Interstate" charset="0"/>
                <a:ea typeface="Interstate" charset="0"/>
                <a:cs typeface="Interstate" charset="0"/>
              </a:rPr>
              <a:t>NOS VA A SERVIR PARA </a:t>
            </a:r>
            <a:endParaRPr lang="es-ES" sz="3000" b="1" spc="300" dirty="0">
              <a:solidFill>
                <a:srgbClr val="D3A9F8"/>
              </a:solidFill>
              <a:latin typeface="Interstate" charset="0"/>
              <a:ea typeface="Interstate" charset="0"/>
              <a:cs typeface="Interstate" charset="0"/>
            </a:endParaRPr>
          </a:p>
          <a:p>
            <a:pPr>
              <a:lnSpc>
                <a:spcPct val="100000"/>
              </a:lnSpc>
            </a:pPr>
            <a:endParaRPr lang="es-ES" sz="3000" b="1" spc="300" dirty="0">
              <a:solidFill>
                <a:srgbClr val="D3A9F8"/>
              </a:solidFill>
              <a:latin typeface="Interstate" charset="0"/>
              <a:ea typeface="Interstate" charset="0"/>
              <a:cs typeface="Interstate" charset="0"/>
            </a:endParaRPr>
          </a:p>
          <a:p>
            <a:pPr marL="457200" indent="-457200">
              <a:lnSpc>
                <a:spcPct val="100000"/>
              </a:lnSpc>
              <a:buFontTx/>
              <a:buChar char="-"/>
            </a:pPr>
            <a:r>
              <a:rPr lang="es-ES" sz="3000" b="1" spc="300" dirty="0" smtClean="0">
                <a:solidFill>
                  <a:srgbClr val="D3A9F8"/>
                </a:solidFill>
                <a:latin typeface="Gilroy" charset="0"/>
                <a:ea typeface="Gilroy" charset="0"/>
                <a:cs typeface="Gilroy" charset="0"/>
              </a:rPr>
              <a:t>Crear el mapa del sitio web</a:t>
            </a:r>
          </a:p>
          <a:p>
            <a:pPr marL="457200" indent="-457200">
              <a:lnSpc>
                <a:spcPct val="100000"/>
              </a:lnSpc>
              <a:buFontTx/>
              <a:buChar char="-"/>
            </a:pPr>
            <a:r>
              <a:rPr lang="es-ES" sz="3000" b="1" spc="300" dirty="0" smtClean="0">
                <a:solidFill>
                  <a:srgbClr val="D3A9F8"/>
                </a:solidFill>
                <a:latin typeface="Gilroy" charset="0"/>
                <a:ea typeface="Gilroy" charset="0"/>
                <a:cs typeface="Gilroy" charset="0"/>
              </a:rPr>
              <a:t>Definir el estilo que queremos (teniendo en cuenta nuestra identidad corporativa)</a:t>
            </a:r>
          </a:p>
          <a:p>
            <a:pPr marL="457200" indent="-457200">
              <a:lnSpc>
                <a:spcPct val="100000"/>
              </a:lnSpc>
              <a:buFontTx/>
              <a:buChar char="-"/>
            </a:pPr>
            <a:r>
              <a:rPr lang="es-ES" sz="3000" b="1" spc="300" dirty="0" smtClean="0">
                <a:solidFill>
                  <a:srgbClr val="D3A9F8"/>
                </a:solidFill>
                <a:latin typeface="Gilroy" charset="0"/>
                <a:ea typeface="Gilroy" charset="0"/>
                <a:cs typeface="Gilroy" charset="0"/>
              </a:rPr>
              <a:t>Estructura de contenidos por página</a:t>
            </a:r>
            <a:endParaRPr lang="es-ES" sz="3000" b="1" spc="300" dirty="0">
              <a:solidFill>
                <a:srgbClr val="D3A9F8"/>
              </a:solidFill>
              <a:latin typeface="Gilroy" charset="0"/>
              <a:ea typeface="Gilroy" charset="0"/>
              <a:cs typeface="Gilroy" charset="0"/>
            </a:endParaRPr>
          </a:p>
        </p:txBody>
      </p:sp>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7372" y="6077039"/>
            <a:ext cx="1239303" cy="306572"/>
          </a:xfrm>
          <a:prstGeom prst="rect">
            <a:avLst/>
          </a:prstGeom>
        </p:spPr>
      </p:pic>
    </p:spTree>
    <p:extLst>
      <p:ext uri="{BB962C8B-B14F-4D97-AF65-F5344CB8AC3E}">
        <p14:creationId xmlns:p14="http://schemas.microsoft.com/office/powerpoint/2010/main" val="16661068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efont1">
      <a:majorFont>
        <a:latin typeface="Montserrat"/>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8756</TotalTime>
  <Words>1455</Words>
  <Application>Microsoft Macintosh PowerPoint</Application>
  <PresentationFormat>Panorámica</PresentationFormat>
  <Paragraphs>234</Paragraphs>
  <Slides>31</Slides>
  <Notes>24</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31</vt:i4>
      </vt:variant>
    </vt:vector>
  </HeadingPairs>
  <TitlesOfParts>
    <vt:vector size="40" baseType="lpstr">
      <vt:lpstr>Calibri</vt:lpstr>
      <vt:lpstr>Gilroy</vt:lpstr>
      <vt:lpstr>Gilroy SemiBold</vt:lpstr>
      <vt:lpstr>Interstate</vt:lpstr>
      <vt:lpstr>Lato</vt:lpstr>
      <vt:lpstr>Montserrat</vt:lpstr>
      <vt:lpstr>Quicksand</vt:lpstr>
      <vt:lpstr>Arial</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SDFSFSDFSDF</dc:title>
  <dc:creator>Wowok Prast</dc:creator>
  <cp:lastModifiedBy>Usuario de Microsoft Office</cp:lastModifiedBy>
  <cp:revision>286</cp:revision>
  <dcterms:created xsi:type="dcterms:W3CDTF">2018-01-06T18:40:28Z</dcterms:created>
  <dcterms:modified xsi:type="dcterms:W3CDTF">2023-11-16T10:45:58Z</dcterms:modified>
</cp:coreProperties>
</file>