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310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</p:sldIdLst>
  <p:sldSz cx="12192000" cy="6858000"/>
  <p:notesSz cx="6858000" cy="9144000"/>
  <p:embeddedFontLst>
    <p:embeddedFont>
      <p:font typeface="Calibri" panose="020F0502020204030204" pitchFamily="34" charset="0"/>
      <p:regular r:id="rId58"/>
      <p:bold r:id="rId59"/>
      <p:italic r:id="rId60"/>
      <p:boldItalic r:id="rId61"/>
    </p:embeddedFont>
    <p:embeddedFont>
      <p:font typeface="Inter" panose="020B0502030000000004" pitchFamily="34" charset="0"/>
      <p:regular r:id="rId62"/>
      <p:bold r:id="rId63"/>
    </p:embeddedFont>
    <p:embeddedFont>
      <p:font typeface="Lato" panose="020F0502020204030203" pitchFamily="34" charset="0"/>
      <p:regular r:id="rId64"/>
      <p:bold r:id="rId65"/>
      <p:italic r:id="rId66"/>
      <p:boldItalic r:id="rId67"/>
    </p:embeddedFont>
    <p:embeddedFont>
      <p:font typeface="Montserrat" pitchFamily="2" charset="77"/>
      <p:regular r:id="rId68"/>
      <p:bold r:id="rId69"/>
      <p:italic r:id="rId70"/>
      <p:boldItalic r:id="rId7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2" roundtripDataSignature="AMtx7miIMABOPW5eqkpX1M6VTmDNK65FA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>
      <p:cViewPr>
        <p:scale>
          <a:sx n="120" d="100"/>
          <a:sy n="120" d="100"/>
        </p:scale>
        <p:origin x="800" y="5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6.fntdata"/><Relationship Id="rId6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1.fntdata"/><Relationship Id="rId66" Type="http://schemas.openxmlformats.org/officeDocument/2006/relationships/font" Target="fonts/font9.fntdata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7.fntdata"/><Relationship Id="rId69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customschemas.google.com/relationships/presentationmetadata" Target="meta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2.fntdata"/><Relationship Id="rId67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5.fntdata"/><Relationship Id="rId70" Type="http://schemas.openxmlformats.org/officeDocument/2006/relationships/font" Target="fonts/font13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6" name="Google Shape;32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4" name="Google Shape;34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3" name="Google Shape;37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0" name="Google Shape;39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5" name="Google Shape;40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2" name="Google Shape;42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7" name="Google Shape;43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5" name="Google Shape;46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9" name="Google Shape;479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5" name="Google Shape;515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0" name="Google Shape;530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8" name="Google Shape;548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2" name="Google Shape;562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7" name="Google Shape;577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1" name="Google Shape;591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5" name="Google Shape;605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1" name="Google Shape;62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7" name="Google Shape;637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6" name="Google Shape;666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1" name="Google Shape;681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6" name="Google Shape;696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6" name="Google Shape;696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78306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7" name="Google Shape;727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1" name="Google Shape;741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0" name="Google Shape;760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Google Shape;22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6" name="Google Shape;776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40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4" name="Google Shape;794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8" name="Google Shape;808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42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3" name="Google Shape;833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44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7" name="Google Shape;847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45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1" name="Google Shape;861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46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5" name="Google Shape;875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47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9" name="Google Shape;889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48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5" name="Google Shape;905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49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5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5" name="Google Shape;925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50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1" name="Google Shape;941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51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9" name="Google Shape;959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52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5" name="Google Shape;975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53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3" name="Google Shape;993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54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0" name="Google Shape;29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6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3_Custom Layout">
  <p:cSld name="53_Custom Layou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5"/>
          <p:cNvSpPr>
            <a:spLocks noGrp="1"/>
          </p:cNvSpPr>
          <p:nvPr>
            <p:ph type="pic" idx="2"/>
          </p:nvPr>
        </p:nvSpPr>
        <p:spPr>
          <a:xfrm>
            <a:off x="926767" y="1756612"/>
            <a:ext cx="3669632" cy="3669632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>
            <a:noFill/>
          </a:ln>
        </p:spPr>
      </p:sp>
      <p:sp>
        <p:nvSpPr>
          <p:cNvPr id="45" name="Google Shape;45;p65"/>
          <p:cNvSpPr>
            <a:spLocks noGrp="1"/>
          </p:cNvSpPr>
          <p:nvPr>
            <p:ph type="pic" idx="3"/>
          </p:nvPr>
        </p:nvSpPr>
        <p:spPr>
          <a:xfrm>
            <a:off x="613944" y="1612231"/>
            <a:ext cx="3669632" cy="3669632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DDEAF6"/>
          </a:solidFill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4_Custom Layout">
  <p:cSld name="54_Custom Layou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6"/>
          <p:cNvSpPr>
            <a:spLocks noGrp="1"/>
          </p:cNvSpPr>
          <p:nvPr>
            <p:ph type="pic" idx="2"/>
          </p:nvPr>
        </p:nvSpPr>
        <p:spPr>
          <a:xfrm>
            <a:off x="842544" y="1900989"/>
            <a:ext cx="3669632" cy="3669632"/>
          </a:xfrm>
          <a:prstGeom prst="flowChartInputOutput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48" name="Google Shape;48;p66"/>
          <p:cNvSpPr>
            <a:spLocks noGrp="1"/>
          </p:cNvSpPr>
          <p:nvPr>
            <p:ph type="pic" idx="3"/>
          </p:nvPr>
        </p:nvSpPr>
        <p:spPr>
          <a:xfrm>
            <a:off x="613944" y="1612231"/>
            <a:ext cx="3669632" cy="3669632"/>
          </a:xfrm>
          <a:prstGeom prst="flowChartInputOutput">
            <a:avLst/>
          </a:prstGeom>
          <a:solidFill>
            <a:srgbClr val="DDEAF6"/>
          </a:solidFill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7"/>
          <p:cNvSpPr>
            <a:spLocks noGrp="1"/>
          </p:cNvSpPr>
          <p:nvPr>
            <p:ph type="pic" idx="2"/>
          </p:nvPr>
        </p:nvSpPr>
        <p:spPr>
          <a:xfrm>
            <a:off x="609601" y="695326"/>
            <a:ext cx="3676649" cy="5485039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51" name="Google Shape;51;p67"/>
          <p:cNvSpPr>
            <a:spLocks noGrp="1"/>
          </p:cNvSpPr>
          <p:nvPr>
            <p:ph type="pic" idx="3"/>
          </p:nvPr>
        </p:nvSpPr>
        <p:spPr>
          <a:xfrm>
            <a:off x="4503965" y="695326"/>
            <a:ext cx="3676649" cy="5485039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68"/>
          <p:cNvSpPr>
            <a:spLocks noGrp="1"/>
          </p:cNvSpPr>
          <p:nvPr>
            <p:ph type="pic" idx="2"/>
          </p:nvPr>
        </p:nvSpPr>
        <p:spPr>
          <a:xfrm>
            <a:off x="5192714" y="0"/>
            <a:ext cx="2742973" cy="68580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54" name="Google Shape;54;p68"/>
          <p:cNvSpPr>
            <a:spLocks noGrp="1"/>
          </p:cNvSpPr>
          <p:nvPr>
            <p:ph type="pic" idx="3"/>
          </p:nvPr>
        </p:nvSpPr>
        <p:spPr>
          <a:xfrm>
            <a:off x="2" y="677865"/>
            <a:ext cx="7935687" cy="55022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69"/>
          <p:cNvSpPr>
            <a:spLocks noGrp="1"/>
          </p:cNvSpPr>
          <p:nvPr>
            <p:ph type="pic" idx="2"/>
          </p:nvPr>
        </p:nvSpPr>
        <p:spPr>
          <a:xfrm>
            <a:off x="2" y="0"/>
            <a:ext cx="7021287" cy="68580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0"/>
          <p:cNvSpPr>
            <a:spLocks noGrp="1"/>
          </p:cNvSpPr>
          <p:nvPr>
            <p:ph type="pic" idx="2"/>
          </p:nvPr>
        </p:nvSpPr>
        <p:spPr>
          <a:xfrm>
            <a:off x="5184323" y="0"/>
            <a:ext cx="7007677" cy="687433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>
  <p:cSld name="6_Custom Layou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1"/>
          <p:cNvSpPr>
            <a:spLocks noGrp="1"/>
          </p:cNvSpPr>
          <p:nvPr>
            <p:ph type="pic" idx="2"/>
          </p:nvPr>
        </p:nvSpPr>
        <p:spPr>
          <a:xfrm>
            <a:off x="0" y="0"/>
            <a:ext cx="6106887" cy="43434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61" name="Google Shape;61;p71"/>
          <p:cNvSpPr>
            <a:spLocks noGrp="1"/>
          </p:cNvSpPr>
          <p:nvPr>
            <p:ph type="pic" idx="3"/>
          </p:nvPr>
        </p:nvSpPr>
        <p:spPr>
          <a:xfrm>
            <a:off x="6106885" y="0"/>
            <a:ext cx="6085115" cy="43434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72"/>
          <p:cNvSpPr>
            <a:spLocks noGrp="1"/>
          </p:cNvSpPr>
          <p:nvPr>
            <p:ph type="pic" idx="2"/>
          </p:nvPr>
        </p:nvSpPr>
        <p:spPr>
          <a:xfrm>
            <a:off x="0" y="2514600"/>
            <a:ext cx="6106887" cy="43434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64" name="Google Shape;64;p72"/>
          <p:cNvSpPr>
            <a:spLocks noGrp="1"/>
          </p:cNvSpPr>
          <p:nvPr>
            <p:ph type="pic" idx="3"/>
          </p:nvPr>
        </p:nvSpPr>
        <p:spPr>
          <a:xfrm>
            <a:off x="6106885" y="2514600"/>
            <a:ext cx="6085115" cy="43434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3"/>
          <p:cNvSpPr>
            <a:spLocks noGrp="1"/>
          </p:cNvSpPr>
          <p:nvPr>
            <p:ph type="pic" idx="2"/>
          </p:nvPr>
        </p:nvSpPr>
        <p:spPr>
          <a:xfrm>
            <a:off x="0" y="0"/>
            <a:ext cx="3371851" cy="68580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67" name="Google Shape;67;p73"/>
          <p:cNvSpPr>
            <a:spLocks noGrp="1"/>
          </p:cNvSpPr>
          <p:nvPr>
            <p:ph type="pic" idx="3"/>
          </p:nvPr>
        </p:nvSpPr>
        <p:spPr>
          <a:xfrm>
            <a:off x="3371849" y="0"/>
            <a:ext cx="3371851" cy="68580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>
  <p:cSld name="9_Custom Layou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74"/>
          <p:cNvSpPr>
            <a:spLocks noGrp="1"/>
          </p:cNvSpPr>
          <p:nvPr>
            <p:ph type="pic" idx="2"/>
          </p:nvPr>
        </p:nvSpPr>
        <p:spPr>
          <a:xfrm>
            <a:off x="5448300" y="0"/>
            <a:ext cx="3371851" cy="68580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70" name="Google Shape;70;p74"/>
          <p:cNvSpPr>
            <a:spLocks noGrp="1"/>
          </p:cNvSpPr>
          <p:nvPr>
            <p:ph type="pic" idx="3"/>
          </p:nvPr>
        </p:nvSpPr>
        <p:spPr>
          <a:xfrm>
            <a:off x="8820149" y="0"/>
            <a:ext cx="3371851" cy="68580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7"/>
          <p:cNvSpPr>
            <a:spLocks noGrp="1"/>
          </p:cNvSpPr>
          <p:nvPr>
            <p:ph type="pic" idx="2"/>
          </p:nvPr>
        </p:nvSpPr>
        <p:spPr>
          <a:xfrm>
            <a:off x="3352800" y="0"/>
            <a:ext cx="5486400" cy="68580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ustom Layout">
  <p:cSld name="10_Custom Layou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75"/>
          <p:cNvSpPr>
            <a:spLocks noGrp="1"/>
          </p:cNvSpPr>
          <p:nvPr>
            <p:ph type="pic" idx="2"/>
          </p:nvPr>
        </p:nvSpPr>
        <p:spPr>
          <a:xfrm>
            <a:off x="4253594" y="666752"/>
            <a:ext cx="7938407" cy="5495925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73" name="Google Shape;73;p75"/>
          <p:cNvSpPr>
            <a:spLocks noGrp="1"/>
          </p:cNvSpPr>
          <p:nvPr>
            <p:ph type="pic" idx="3"/>
          </p:nvPr>
        </p:nvSpPr>
        <p:spPr>
          <a:xfrm>
            <a:off x="7021287" y="0"/>
            <a:ext cx="455839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ustom Layout">
  <p:cSld name="11_Custom Layou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76"/>
          <p:cNvSpPr>
            <a:spLocks noGrp="1"/>
          </p:cNvSpPr>
          <p:nvPr>
            <p:ph type="pic" idx="2"/>
          </p:nvPr>
        </p:nvSpPr>
        <p:spPr>
          <a:xfrm>
            <a:off x="432709" y="1134837"/>
            <a:ext cx="3069772" cy="4596493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76" name="Google Shape;76;p76"/>
          <p:cNvSpPr>
            <a:spLocks noGrp="1"/>
          </p:cNvSpPr>
          <p:nvPr>
            <p:ph type="pic" idx="3"/>
          </p:nvPr>
        </p:nvSpPr>
        <p:spPr>
          <a:xfrm>
            <a:off x="3633109" y="1134837"/>
            <a:ext cx="3069772" cy="4596493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ustom Layout">
  <p:cSld name="12_Custom Layou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77"/>
          <p:cNvSpPr>
            <a:spLocks noGrp="1"/>
          </p:cNvSpPr>
          <p:nvPr>
            <p:ph type="pic" idx="2"/>
          </p:nvPr>
        </p:nvSpPr>
        <p:spPr>
          <a:xfrm>
            <a:off x="5608866" y="1134837"/>
            <a:ext cx="3069772" cy="4596493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79" name="Google Shape;79;p77"/>
          <p:cNvSpPr>
            <a:spLocks noGrp="1"/>
          </p:cNvSpPr>
          <p:nvPr>
            <p:ph type="pic" idx="3"/>
          </p:nvPr>
        </p:nvSpPr>
        <p:spPr>
          <a:xfrm>
            <a:off x="8809266" y="1134837"/>
            <a:ext cx="3069772" cy="4596493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ustom Layout">
  <p:cSld name="13_Custom Layou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78"/>
          <p:cNvSpPr>
            <a:spLocks noGrp="1"/>
          </p:cNvSpPr>
          <p:nvPr>
            <p:ph type="pic" idx="2"/>
          </p:nvPr>
        </p:nvSpPr>
        <p:spPr>
          <a:xfrm>
            <a:off x="-1" y="0"/>
            <a:ext cx="3347357" cy="68580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82" name="Google Shape;82;p78"/>
          <p:cNvSpPr>
            <a:spLocks noGrp="1"/>
          </p:cNvSpPr>
          <p:nvPr>
            <p:ph type="pic" idx="3"/>
          </p:nvPr>
        </p:nvSpPr>
        <p:spPr>
          <a:xfrm>
            <a:off x="3347357" y="1"/>
            <a:ext cx="3069772" cy="3437164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83" name="Google Shape;83;p78"/>
          <p:cNvSpPr>
            <a:spLocks noGrp="1"/>
          </p:cNvSpPr>
          <p:nvPr>
            <p:ph type="pic" idx="4"/>
          </p:nvPr>
        </p:nvSpPr>
        <p:spPr>
          <a:xfrm>
            <a:off x="3347357" y="3437165"/>
            <a:ext cx="3069772" cy="3420834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9"/>
          <p:cNvSpPr>
            <a:spLocks noGrp="1"/>
          </p:cNvSpPr>
          <p:nvPr>
            <p:ph type="pic" idx="2"/>
          </p:nvPr>
        </p:nvSpPr>
        <p:spPr>
          <a:xfrm>
            <a:off x="8844644" y="0"/>
            <a:ext cx="3347357" cy="68580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86" name="Google Shape;86;p79"/>
          <p:cNvSpPr>
            <a:spLocks noGrp="1"/>
          </p:cNvSpPr>
          <p:nvPr>
            <p:ph type="pic" idx="3"/>
          </p:nvPr>
        </p:nvSpPr>
        <p:spPr>
          <a:xfrm>
            <a:off x="5774871" y="1"/>
            <a:ext cx="3069772" cy="3437164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87" name="Google Shape;87;p79"/>
          <p:cNvSpPr>
            <a:spLocks noGrp="1"/>
          </p:cNvSpPr>
          <p:nvPr>
            <p:ph type="pic" idx="4"/>
          </p:nvPr>
        </p:nvSpPr>
        <p:spPr>
          <a:xfrm>
            <a:off x="5774871" y="3437165"/>
            <a:ext cx="3069772" cy="3420834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80"/>
          <p:cNvSpPr>
            <a:spLocks noGrp="1"/>
          </p:cNvSpPr>
          <p:nvPr>
            <p:ph type="pic" idx="2"/>
          </p:nvPr>
        </p:nvSpPr>
        <p:spPr>
          <a:xfrm>
            <a:off x="1552576" y="0"/>
            <a:ext cx="54768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90" name="Google Shape;90;p80"/>
          <p:cNvSpPr>
            <a:spLocks noGrp="1"/>
          </p:cNvSpPr>
          <p:nvPr>
            <p:ph type="pic" idx="3"/>
          </p:nvPr>
        </p:nvSpPr>
        <p:spPr>
          <a:xfrm>
            <a:off x="606881" y="685800"/>
            <a:ext cx="3671207" cy="54864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81"/>
          <p:cNvSpPr>
            <a:spLocks noGrp="1"/>
          </p:cNvSpPr>
          <p:nvPr>
            <p:ph type="pic" idx="2"/>
          </p:nvPr>
        </p:nvSpPr>
        <p:spPr>
          <a:xfrm>
            <a:off x="5226505" y="0"/>
            <a:ext cx="54768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93" name="Google Shape;93;p81"/>
          <p:cNvSpPr>
            <a:spLocks noGrp="1"/>
          </p:cNvSpPr>
          <p:nvPr>
            <p:ph type="pic" idx="3"/>
          </p:nvPr>
        </p:nvSpPr>
        <p:spPr>
          <a:xfrm>
            <a:off x="7905751" y="685800"/>
            <a:ext cx="3671207" cy="54864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82"/>
          <p:cNvSpPr>
            <a:spLocks noGrp="1"/>
          </p:cNvSpPr>
          <p:nvPr>
            <p:ph type="pic" idx="2"/>
          </p:nvPr>
        </p:nvSpPr>
        <p:spPr>
          <a:xfrm>
            <a:off x="609602" y="667265"/>
            <a:ext cx="10972799" cy="5519352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83"/>
          <p:cNvSpPr>
            <a:spLocks noGrp="1"/>
          </p:cNvSpPr>
          <p:nvPr>
            <p:ph type="pic" idx="2"/>
          </p:nvPr>
        </p:nvSpPr>
        <p:spPr>
          <a:xfrm>
            <a:off x="1" y="0"/>
            <a:ext cx="337185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98" name="Google Shape;98;p83"/>
          <p:cNvSpPr>
            <a:spLocks noGrp="1"/>
          </p:cNvSpPr>
          <p:nvPr>
            <p:ph type="pic" idx="3"/>
          </p:nvPr>
        </p:nvSpPr>
        <p:spPr>
          <a:xfrm>
            <a:off x="606876" y="685800"/>
            <a:ext cx="5491845" cy="54864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99" name="Google Shape;99;p83"/>
          <p:cNvSpPr>
            <a:spLocks noGrp="1"/>
          </p:cNvSpPr>
          <p:nvPr>
            <p:ph type="pic" idx="4"/>
          </p:nvPr>
        </p:nvSpPr>
        <p:spPr>
          <a:xfrm>
            <a:off x="11585122" y="0"/>
            <a:ext cx="606879" cy="61722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Custom Layout">
  <p:cSld name="19_Custom Layou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84"/>
          <p:cNvSpPr>
            <a:spLocks noGrp="1"/>
          </p:cNvSpPr>
          <p:nvPr>
            <p:ph type="pic" idx="2"/>
          </p:nvPr>
        </p:nvSpPr>
        <p:spPr>
          <a:xfrm>
            <a:off x="1104897" y="204107"/>
            <a:ext cx="4585611" cy="61640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102" name="Google Shape;102;p84"/>
          <p:cNvSpPr>
            <a:spLocks noGrp="1"/>
          </p:cNvSpPr>
          <p:nvPr>
            <p:ph type="pic" idx="3"/>
          </p:nvPr>
        </p:nvSpPr>
        <p:spPr>
          <a:xfrm>
            <a:off x="1513113" y="693964"/>
            <a:ext cx="5500009" cy="6164036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5_Custom Layout">
  <p:cSld name="55_Custom Layou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8"/>
          <p:cNvSpPr>
            <a:spLocks noGrp="1"/>
          </p:cNvSpPr>
          <p:nvPr>
            <p:ph type="pic" idx="2"/>
          </p:nvPr>
        </p:nvSpPr>
        <p:spPr>
          <a:xfrm>
            <a:off x="3930503" y="0"/>
            <a:ext cx="4330996" cy="68580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Custom Layout">
  <p:cSld name="20_Custom Layou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85"/>
          <p:cNvSpPr>
            <a:spLocks noGrp="1"/>
          </p:cNvSpPr>
          <p:nvPr>
            <p:ph type="pic" idx="2"/>
          </p:nvPr>
        </p:nvSpPr>
        <p:spPr>
          <a:xfrm>
            <a:off x="6566805" y="204107"/>
            <a:ext cx="4585611" cy="61640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105" name="Google Shape;105;p85"/>
          <p:cNvSpPr>
            <a:spLocks noGrp="1"/>
          </p:cNvSpPr>
          <p:nvPr>
            <p:ph type="pic" idx="3"/>
          </p:nvPr>
        </p:nvSpPr>
        <p:spPr>
          <a:xfrm>
            <a:off x="5211534" y="693964"/>
            <a:ext cx="5500009" cy="6164036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Custom Layout">
  <p:cSld name="21_Custom Layou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86"/>
          <p:cNvSpPr>
            <a:spLocks noGrp="1"/>
          </p:cNvSpPr>
          <p:nvPr>
            <p:ph type="pic" idx="2"/>
          </p:nvPr>
        </p:nvSpPr>
        <p:spPr>
          <a:xfrm>
            <a:off x="2" y="0"/>
            <a:ext cx="5192487" cy="68580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08" name="Google Shape;108;p86"/>
          <p:cNvSpPr>
            <a:spLocks noGrp="1"/>
          </p:cNvSpPr>
          <p:nvPr>
            <p:ph type="pic" idx="3"/>
          </p:nvPr>
        </p:nvSpPr>
        <p:spPr>
          <a:xfrm>
            <a:off x="6090559" y="0"/>
            <a:ext cx="5192487" cy="68580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Custom Layout">
  <p:cSld name="22_Custom Layou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87"/>
          <p:cNvSpPr>
            <a:spLocks noGrp="1"/>
          </p:cNvSpPr>
          <p:nvPr>
            <p:ph type="pic" idx="2"/>
          </p:nvPr>
        </p:nvSpPr>
        <p:spPr>
          <a:xfrm>
            <a:off x="906238" y="0"/>
            <a:ext cx="5192487" cy="68580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11" name="Google Shape;111;p87"/>
          <p:cNvSpPr>
            <a:spLocks noGrp="1"/>
          </p:cNvSpPr>
          <p:nvPr>
            <p:ph type="pic" idx="3"/>
          </p:nvPr>
        </p:nvSpPr>
        <p:spPr>
          <a:xfrm>
            <a:off x="6999514" y="0"/>
            <a:ext cx="5192487" cy="68580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Custom Layout">
  <p:cSld name="23_Custom Layou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8"/>
          <p:cNvSpPr>
            <a:spLocks noGrp="1"/>
          </p:cNvSpPr>
          <p:nvPr>
            <p:ph type="pic" idx="2"/>
          </p:nvPr>
        </p:nvSpPr>
        <p:spPr>
          <a:xfrm>
            <a:off x="1" y="0"/>
            <a:ext cx="7021287" cy="3437164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14" name="Google Shape;114;p88"/>
          <p:cNvSpPr>
            <a:spLocks noGrp="1"/>
          </p:cNvSpPr>
          <p:nvPr>
            <p:ph type="pic" idx="3"/>
          </p:nvPr>
        </p:nvSpPr>
        <p:spPr>
          <a:xfrm>
            <a:off x="1" y="3437164"/>
            <a:ext cx="7021287" cy="3420836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Custom Layout">
  <p:cSld name="24_Custom Layou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9"/>
          <p:cNvSpPr>
            <a:spLocks noGrp="1"/>
          </p:cNvSpPr>
          <p:nvPr>
            <p:ph type="pic" idx="2"/>
          </p:nvPr>
        </p:nvSpPr>
        <p:spPr>
          <a:xfrm>
            <a:off x="5170714" y="0"/>
            <a:ext cx="7021287" cy="3437164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17" name="Google Shape;117;p89"/>
          <p:cNvSpPr>
            <a:spLocks noGrp="1"/>
          </p:cNvSpPr>
          <p:nvPr>
            <p:ph type="pic" idx="3"/>
          </p:nvPr>
        </p:nvSpPr>
        <p:spPr>
          <a:xfrm>
            <a:off x="5170714" y="3437164"/>
            <a:ext cx="7021287" cy="3420836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Custom Layout">
  <p:cSld name="25_Custom Layou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0"/>
          <p:cNvSpPr>
            <a:spLocks noGrp="1"/>
          </p:cNvSpPr>
          <p:nvPr>
            <p:ph type="pic" idx="2"/>
          </p:nvPr>
        </p:nvSpPr>
        <p:spPr>
          <a:xfrm>
            <a:off x="3361037" y="302080"/>
            <a:ext cx="8526163" cy="6237514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Custom Layout">
  <p:cSld name="26_Custom Layou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1"/>
          <p:cNvSpPr>
            <a:spLocks noGrp="1"/>
          </p:cNvSpPr>
          <p:nvPr>
            <p:ph type="pic" idx="2"/>
          </p:nvPr>
        </p:nvSpPr>
        <p:spPr>
          <a:xfrm>
            <a:off x="4278087" y="310243"/>
            <a:ext cx="7633608" cy="6237514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22" name="Google Shape;122;p91"/>
          <p:cNvSpPr>
            <a:spLocks noGrp="1"/>
          </p:cNvSpPr>
          <p:nvPr>
            <p:ph type="pic" idx="3"/>
          </p:nvPr>
        </p:nvSpPr>
        <p:spPr>
          <a:xfrm>
            <a:off x="0" y="0"/>
            <a:ext cx="42767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Custom Layout">
  <p:cSld name="27_Custom Layou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9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43434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Custom Layout">
  <p:cSld name="28_Custom Layou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93"/>
          <p:cNvSpPr>
            <a:spLocks noGrp="1"/>
          </p:cNvSpPr>
          <p:nvPr>
            <p:ph type="pic" idx="2"/>
          </p:nvPr>
        </p:nvSpPr>
        <p:spPr>
          <a:xfrm>
            <a:off x="0" y="2514600"/>
            <a:ext cx="12192000" cy="43434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Custom Layout">
  <p:cSld name="29_Custom Layou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94"/>
          <p:cNvSpPr>
            <a:spLocks noGrp="1"/>
          </p:cNvSpPr>
          <p:nvPr>
            <p:ph type="pic" idx="2"/>
          </p:nvPr>
        </p:nvSpPr>
        <p:spPr>
          <a:xfrm>
            <a:off x="0" y="0"/>
            <a:ext cx="6106887" cy="3437164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29" name="Google Shape;129;p94"/>
          <p:cNvSpPr>
            <a:spLocks noGrp="1"/>
          </p:cNvSpPr>
          <p:nvPr>
            <p:ph type="pic" idx="3"/>
          </p:nvPr>
        </p:nvSpPr>
        <p:spPr>
          <a:xfrm>
            <a:off x="6106885" y="3437164"/>
            <a:ext cx="6085115" cy="3437164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9"/>
          <p:cNvSpPr>
            <a:spLocks noGrp="1"/>
          </p:cNvSpPr>
          <p:nvPr>
            <p:ph type="pic" idx="2"/>
          </p:nvPr>
        </p:nvSpPr>
        <p:spPr>
          <a:xfrm>
            <a:off x="715736" y="0"/>
            <a:ext cx="4581525" cy="68580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23" name="Google Shape;23;p59"/>
          <p:cNvSpPr>
            <a:spLocks noGrp="1"/>
          </p:cNvSpPr>
          <p:nvPr>
            <p:ph type="pic" idx="3"/>
          </p:nvPr>
        </p:nvSpPr>
        <p:spPr>
          <a:xfrm>
            <a:off x="11585122" y="0"/>
            <a:ext cx="606879" cy="68580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_Custom Layout">
  <p:cSld name="30_Custom Layou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5"/>
          <p:cNvSpPr>
            <a:spLocks noGrp="1"/>
          </p:cNvSpPr>
          <p:nvPr>
            <p:ph type="pic" idx="2"/>
          </p:nvPr>
        </p:nvSpPr>
        <p:spPr>
          <a:xfrm>
            <a:off x="6085114" y="0"/>
            <a:ext cx="6106887" cy="3437164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32" name="Google Shape;132;p95"/>
          <p:cNvSpPr>
            <a:spLocks noGrp="1"/>
          </p:cNvSpPr>
          <p:nvPr>
            <p:ph type="pic" idx="3"/>
          </p:nvPr>
        </p:nvSpPr>
        <p:spPr>
          <a:xfrm>
            <a:off x="0" y="3437164"/>
            <a:ext cx="6085115" cy="3437164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Custom Layout">
  <p:cSld name="31_Custom Layou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96"/>
          <p:cNvSpPr>
            <a:spLocks noGrp="1"/>
          </p:cNvSpPr>
          <p:nvPr>
            <p:ph type="pic" idx="2"/>
          </p:nvPr>
        </p:nvSpPr>
        <p:spPr>
          <a:xfrm>
            <a:off x="0" y="0"/>
            <a:ext cx="3657600" cy="68580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35" name="Google Shape;135;p96"/>
          <p:cNvSpPr>
            <a:spLocks noGrp="1"/>
          </p:cNvSpPr>
          <p:nvPr>
            <p:ph type="pic" idx="3"/>
          </p:nvPr>
        </p:nvSpPr>
        <p:spPr>
          <a:xfrm>
            <a:off x="8534400" y="0"/>
            <a:ext cx="3657600" cy="68580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_Custom Layout">
  <p:cSld name="32_Custom Layou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97"/>
          <p:cNvSpPr>
            <a:spLocks noGrp="1"/>
          </p:cNvSpPr>
          <p:nvPr>
            <p:ph type="pic" idx="2"/>
          </p:nvPr>
        </p:nvSpPr>
        <p:spPr>
          <a:xfrm>
            <a:off x="6115050" y="0"/>
            <a:ext cx="3638551" cy="68580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38" name="Google Shape;138;p97"/>
          <p:cNvSpPr>
            <a:spLocks noGrp="1"/>
          </p:cNvSpPr>
          <p:nvPr>
            <p:ph type="pic" idx="3"/>
          </p:nvPr>
        </p:nvSpPr>
        <p:spPr>
          <a:xfrm>
            <a:off x="0" y="0"/>
            <a:ext cx="628651" cy="68580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39" name="Google Shape;139;p97"/>
          <p:cNvSpPr>
            <a:spLocks noGrp="1"/>
          </p:cNvSpPr>
          <p:nvPr>
            <p:ph type="pic" idx="4"/>
          </p:nvPr>
        </p:nvSpPr>
        <p:spPr>
          <a:xfrm>
            <a:off x="9753602" y="0"/>
            <a:ext cx="24383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3_Custom Layout">
  <p:cSld name="33_Custom Layou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98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0_Custom Layout">
  <p:cSld name="40_Custom Layou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99"/>
          <p:cNvSpPr>
            <a:spLocks noGrp="1"/>
          </p:cNvSpPr>
          <p:nvPr>
            <p:ph type="pic" idx="2"/>
          </p:nvPr>
        </p:nvSpPr>
        <p:spPr>
          <a:xfrm>
            <a:off x="0" y="657227"/>
            <a:ext cx="8848725" cy="55340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144" name="Google Shape;144;p99"/>
          <p:cNvSpPr>
            <a:spLocks noGrp="1"/>
          </p:cNvSpPr>
          <p:nvPr>
            <p:ph type="pic" idx="3"/>
          </p:nvPr>
        </p:nvSpPr>
        <p:spPr>
          <a:xfrm>
            <a:off x="3343275" y="0"/>
            <a:ext cx="5505451" cy="68580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4_Custom Layout">
  <p:cSld name="34_Custom Layou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00"/>
          <p:cNvSpPr>
            <a:spLocks noGrp="1"/>
          </p:cNvSpPr>
          <p:nvPr>
            <p:ph type="pic" idx="2"/>
          </p:nvPr>
        </p:nvSpPr>
        <p:spPr>
          <a:xfrm>
            <a:off x="1" y="2"/>
            <a:ext cx="4076700" cy="3419475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47" name="Google Shape;147;p100"/>
          <p:cNvSpPr>
            <a:spLocks noGrp="1"/>
          </p:cNvSpPr>
          <p:nvPr>
            <p:ph type="pic" idx="3"/>
          </p:nvPr>
        </p:nvSpPr>
        <p:spPr>
          <a:xfrm>
            <a:off x="4076701" y="2"/>
            <a:ext cx="4076700" cy="3419475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48" name="Google Shape;148;p100"/>
          <p:cNvSpPr>
            <a:spLocks noGrp="1"/>
          </p:cNvSpPr>
          <p:nvPr>
            <p:ph type="pic" idx="4"/>
          </p:nvPr>
        </p:nvSpPr>
        <p:spPr>
          <a:xfrm>
            <a:off x="8153400" y="-1"/>
            <a:ext cx="4038600" cy="3419476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Custom Layout">
  <p:cSld name="35_Custom Layou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01"/>
          <p:cNvSpPr>
            <a:spLocks noGrp="1"/>
          </p:cNvSpPr>
          <p:nvPr>
            <p:ph type="pic" idx="2"/>
          </p:nvPr>
        </p:nvSpPr>
        <p:spPr>
          <a:xfrm>
            <a:off x="1" y="3438527"/>
            <a:ext cx="4076700" cy="3419475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51" name="Google Shape;151;p101"/>
          <p:cNvSpPr>
            <a:spLocks noGrp="1"/>
          </p:cNvSpPr>
          <p:nvPr>
            <p:ph type="pic" idx="3"/>
          </p:nvPr>
        </p:nvSpPr>
        <p:spPr>
          <a:xfrm>
            <a:off x="4076701" y="3438527"/>
            <a:ext cx="4076700" cy="3419475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52" name="Google Shape;152;p101"/>
          <p:cNvSpPr>
            <a:spLocks noGrp="1"/>
          </p:cNvSpPr>
          <p:nvPr>
            <p:ph type="pic" idx="4"/>
          </p:nvPr>
        </p:nvSpPr>
        <p:spPr>
          <a:xfrm>
            <a:off x="8153400" y="3438524"/>
            <a:ext cx="4038600" cy="3419476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6_Custom Layout">
  <p:cSld name="36_Custom Layou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02"/>
          <p:cNvSpPr>
            <a:spLocks noGrp="1"/>
          </p:cNvSpPr>
          <p:nvPr>
            <p:ph type="pic" idx="2"/>
          </p:nvPr>
        </p:nvSpPr>
        <p:spPr>
          <a:xfrm>
            <a:off x="1" y="3438527"/>
            <a:ext cx="4076700" cy="3419475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55" name="Google Shape;155;p102"/>
          <p:cNvSpPr>
            <a:spLocks noGrp="1"/>
          </p:cNvSpPr>
          <p:nvPr>
            <p:ph type="pic" idx="3"/>
          </p:nvPr>
        </p:nvSpPr>
        <p:spPr>
          <a:xfrm>
            <a:off x="4076701" y="3438527"/>
            <a:ext cx="4076700" cy="3419475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56" name="Google Shape;156;p102"/>
          <p:cNvSpPr>
            <a:spLocks noGrp="1"/>
          </p:cNvSpPr>
          <p:nvPr>
            <p:ph type="pic" idx="4"/>
          </p:nvPr>
        </p:nvSpPr>
        <p:spPr>
          <a:xfrm>
            <a:off x="1" y="1"/>
            <a:ext cx="4076700" cy="3438525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57" name="Google Shape;157;p102"/>
          <p:cNvSpPr>
            <a:spLocks noGrp="1"/>
          </p:cNvSpPr>
          <p:nvPr>
            <p:ph type="pic" idx="5"/>
          </p:nvPr>
        </p:nvSpPr>
        <p:spPr>
          <a:xfrm>
            <a:off x="4076701" y="1"/>
            <a:ext cx="4076700" cy="3438525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7_Custom Layout">
  <p:cSld name="37_Custom Layou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03"/>
          <p:cNvSpPr>
            <a:spLocks noGrp="1"/>
          </p:cNvSpPr>
          <p:nvPr>
            <p:ph type="pic" idx="2"/>
          </p:nvPr>
        </p:nvSpPr>
        <p:spPr>
          <a:xfrm>
            <a:off x="4038601" y="3438527"/>
            <a:ext cx="4076700" cy="3419475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60" name="Google Shape;160;p103"/>
          <p:cNvSpPr>
            <a:spLocks noGrp="1"/>
          </p:cNvSpPr>
          <p:nvPr>
            <p:ph type="pic" idx="3"/>
          </p:nvPr>
        </p:nvSpPr>
        <p:spPr>
          <a:xfrm>
            <a:off x="8115301" y="3438527"/>
            <a:ext cx="4076700" cy="3419475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61" name="Google Shape;161;p103"/>
          <p:cNvSpPr>
            <a:spLocks noGrp="1"/>
          </p:cNvSpPr>
          <p:nvPr>
            <p:ph type="pic" idx="4"/>
          </p:nvPr>
        </p:nvSpPr>
        <p:spPr>
          <a:xfrm>
            <a:off x="4038601" y="1"/>
            <a:ext cx="4076700" cy="3438525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62" name="Google Shape;162;p103"/>
          <p:cNvSpPr>
            <a:spLocks noGrp="1"/>
          </p:cNvSpPr>
          <p:nvPr>
            <p:ph type="pic" idx="5"/>
          </p:nvPr>
        </p:nvSpPr>
        <p:spPr>
          <a:xfrm>
            <a:off x="8115301" y="1"/>
            <a:ext cx="4076700" cy="3438525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8_Custom Layout">
  <p:cSld name="38_Custom Layou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4"/>
          <p:cNvSpPr>
            <a:spLocks noGrp="1"/>
          </p:cNvSpPr>
          <p:nvPr>
            <p:ph type="pic" idx="2"/>
          </p:nvPr>
        </p:nvSpPr>
        <p:spPr>
          <a:xfrm>
            <a:off x="0" y="1581150"/>
            <a:ext cx="3362325" cy="527685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65" name="Google Shape;165;p104"/>
          <p:cNvSpPr>
            <a:spLocks noGrp="1"/>
          </p:cNvSpPr>
          <p:nvPr>
            <p:ph type="pic" idx="3"/>
          </p:nvPr>
        </p:nvSpPr>
        <p:spPr>
          <a:xfrm>
            <a:off x="3581400" y="0"/>
            <a:ext cx="3362325" cy="527685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8_Custom Layout">
  <p:cSld name="48_Custom Layou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0"/>
          <p:cNvSpPr>
            <a:spLocks noGrp="1"/>
          </p:cNvSpPr>
          <p:nvPr>
            <p:ph type="pic" idx="2"/>
          </p:nvPr>
        </p:nvSpPr>
        <p:spPr>
          <a:xfrm>
            <a:off x="4265696" y="1154531"/>
            <a:ext cx="1804736" cy="1804736"/>
          </a:xfrm>
          <a:prstGeom prst="ellipse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26" name="Google Shape;26;p60"/>
          <p:cNvSpPr>
            <a:spLocks noGrp="1"/>
          </p:cNvSpPr>
          <p:nvPr>
            <p:ph type="pic" idx="3"/>
          </p:nvPr>
        </p:nvSpPr>
        <p:spPr>
          <a:xfrm>
            <a:off x="7027947" y="1154531"/>
            <a:ext cx="1804736" cy="1804736"/>
          </a:xfrm>
          <a:prstGeom prst="ellipse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27" name="Google Shape;27;p60"/>
          <p:cNvSpPr>
            <a:spLocks noGrp="1"/>
          </p:cNvSpPr>
          <p:nvPr>
            <p:ph type="pic" idx="4"/>
          </p:nvPr>
        </p:nvSpPr>
        <p:spPr>
          <a:xfrm>
            <a:off x="9790196" y="1154531"/>
            <a:ext cx="1804736" cy="1804736"/>
          </a:xfrm>
          <a:prstGeom prst="ellipse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28" name="Google Shape;28;p60"/>
          <p:cNvSpPr>
            <a:spLocks noGrp="1"/>
          </p:cNvSpPr>
          <p:nvPr>
            <p:ph type="pic" idx="5"/>
          </p:nvPr>
        </p:nvSpPr>
        <p:spPr>
          <a:xfrm>
            <a:off x="4265696" y="3916781"/>
            <a:ext cx="1804736" cy="1804736"/>
          </a:xfrm>
          <a:prstGeom prst="ellipse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29" name="Google Shape;29;p60"/>
          <p:cNvSpPr>
            <a:spLocks noGrp="1"/>
          </p:cNvSpPr>
          <p:nvPr>
            <p:ph type="pic" idx="6"/>
          </p:nvPr>
        </p:nvSpPr>
        <p:spPr>
          <a:xfrm>
            <a:off x="7027947" y="3916781"/>
            <a:ext cx="1804736" cy="1804736"/>
          </a:xfrm>
          <a:prstGeom prst="ellipse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30" name="Google Shape;30;p60"/>
          <p:cNvSpPr>
            <a:spLocks noGrp="1"/>
          </p:cNvSpPr>
          <p:nvPr>
            <p:ph type="pic" idx="7"/>
          </p:nvPr>
        </p:nvSpPr>
        <p:spPr>
          <a:xfrm>
            <a:off x="9790196" y="3916781"/>
            <a:ext cx="1804736" cy="1804736"/>
          </a:xfrm>
          <a:prstGeom prst="ellipse">
            <a:avLst/>
          </a:prstGeom>
          <a:solidFill>
            <a:srgbClr val="DDEAF6"/>
          </a:solidFill>
          <a:ln>
            <a:noFill/>
          </a:ln>
        </p:spPr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9_Custom Layout">
  <p:cSld name="39_Custom Layout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05"/>
          <p:cNvSpPr>
            <a:spLocks noGrp="1"/>
          </p:cNvSpPr>
          <p:nvPr>
            <p:ph type="pic" idx="2"/>
          </p:nvPr>
        </p:nvSpPr>
        <p:spPr>
          <a:xfrm>
            <a:off x="8829676" y="1581150"/>
            <a:ext cx="3362325" cy="527685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68" name="Google Shape;168;p105"/>
          <p:cNvSpPr>
            <a:spLocks noGrp="1"/>
          </p:cNvSpPr>
          <p:nvPr>
            <p:ph type="pic" idx="3"/>
          </p:nvPr>
        </p:nvSpPr>
        <p:spPr>
          <a:xfrm>
            <a:off x="5191126" y="0"/>
            <a:ext cx="3362325" cy="527685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1_Custom Layout">
  <p:cSld name="41_Custom Layout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06"/>
          <p:cNvSpPr>
            <a:spLocks noGrp="1"/>
          </p:cNvSpPr>
          <p:nvPr>
            <p:ph type="pic" idx="2"/>
          </p:nvPr>
        </p:nvSpPr>
        <p:spPr>
          <a:xfrm>
            <a:off x="6724650" y="0"/>
            <a:ext cx="5467351" cy="34290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71" name="Google Shape;171;p106"/>
          <p:cNvSpPr>
            <a:spLocks noGrp="1"/>
          </p:cNvSpPr>
          <p:nvPr>
            <p:ph type="pic" idx="3"/>
          </p:nvPr>
        </p:nvSpPr>
        <p:spPr>
          <a:xfrm>
            <a:off x="0" y="0"/>
            <a:ext cx="3362325" cy="68580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72" name="Google Shape;172;p106"/>
          <p:cNvSpPr>
            <a:spLocks noGrp="1"/>
          </p:cNvSpPr>
          <p:nvPr>
            <p:ph type="pic" idx="4"/>
          </p:nvPr>
        </p:nvSpPr>
        <p:spPr>
          <a:xfrm>
            <a:off x="3362326" y="0"/>
            <a:ext cx="3362325" cy="68580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73" name="Google Shape;173;p106"/>
          <p:cNvSpPr>
            <a:spLocks noGrp="1"/>
          </p:cNvSpPr>
          <p:nvPr>
            <p:ph type="pic" idx="5"/>
          </p:nvPr>
        </p:nvSpPr>
        <p:spPr>
          <a:xfrm>
            <a:off x="6724650" y="3429000"/>
            <a:ext cx="5467351" cy="34290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2_Custom Layout">
  <p:cSld name="42_Custom Layout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07"/>
          <p:cNvSpPr>
            <a:spLocks noGrp="1"/>
          </p:cNvSpPr>
          <p:nvPr>
            <p:ph type="pic" idx="2"/>
          </p:nvPr>
        </p:nvSpPr>
        <p:spPr>
          <a:xfrm>
            <a:off x="0" y="0"/>
            <a:ext cx="5172075" cy="68580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76" name="Google Shape;176;p107"/>
          <p:cNvSpPr>
            <a:spLocks noGrp="1"/>
          </p:cNvSpPr>
          <p:nvPr>
            <p:ph type="pic" idx="3"/>
          </p:nvPr>
        </p:nvSpPr>
        <p:spPr>
          <a:xfrm>
            <a:off x="5172076" y="3429000"/>
            <a:ext cx="4572001" cy="34290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77" name="Google Shape;177;p107"/>
          <p:cNvSpPr>
            <a:spLocks noGrp="1"/>
          </p:cNvSpPr>
          <p:nvPr>
            <p:ph type="pic" idx="4"/>
          </p:nvPr>
        </p:nvSpPr>
        <p:spPr>
          <a:xfrm>
            <a:off x="9744076" y="0"/>
            <a:ext cx="2447925" cy="68580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78" name="Google Shape;178;p107"/>
          <p:cNvSpPr>
            <a:spLocks noGrp="1"/>
          </p:cNvSpPr>
          <p:nvPr>
            <p:ph type="pic" idx="5"/>
          </p:nvPr>
        </p:nvSpPr>
        <p:spPr>
          <a:xfrm>
            <a:off x="5172076" y="0"/>
            <a:ext cx="4572001" cy="34290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3_Custom Layout">
  <p:cSld name="43_Custom Layout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08"/>
          <p:cNvSpPr>
            <a:spLocks noGrp="1"/>
          </p:cNvSpPr>
          <p:nvPr>
            <p:ph type="pic" idx="2"/>
          </p:nvPr>
        </p:nvSpPr>
        <p:spPr>
          <a:xfrm>
            <a:off x="0" y="2524123"/>
            <a:ext cx="7943851" cy="4333876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81" name="Google Shape;181;p108"/>
          <p:cNvSpPr>
            <a:spLocks noGrp="1"/>
          </p:cNvSpPr>
          <p:nvPr>
            <p:ph type="pic" idx="3"/>
          </p:nvPr>
        </p:nvSpPr>
        <p:spPr>
          <a:xfrm>
            <a:off x="7943850" y="1"/>
            <a:ext cx="4248151" cy="68580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82" name="Google Shape;182;p108"/>
          <p:cNvSpPr>
            <a:spLocks noGrp="1"/>
          </p:cNvSpPr>
          <p:nvPr>
            <p:ph type="pic" idx="4"/>
          </p:nvPr>
        </p:nvSpPr>
        <p:spPr>
          <a:xfrm>
            <a:off x="3810001" y="2"/>
            <a:ext cx="4133849" cy="2524123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83" name="Google Shape;183;p108"/>
          <p:cNvSpPr>
            <a:spLocks noGrp="1"/>
          </p:cNvSpPr>
          <p:nvPr>
            <p:ph type="pic" idx="5"/>
          </p:nvPr>
        </p:nvSpPr>
        <p:spPr>
          <a:xfrm>
            <a:off x="0" y="2"/>
            <a:ext cx="3810000" cy="2524123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4_Custom Layout">
  <p:cSld name="44_Custom Layout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09"/>
          <p:cNvSpPr>
            <a:spLocks noGrp="1"/>
          </p:cNvSpPr>
          <p:nvPr>
            <p:ph type="pic" idx="2"/>
          </p:nvPr>
        </p:nvSpPr>
        <p:spPr>
          <a:xfrm>
            <a:off x="7019925" y="0"/>
            <a:ext cx="5172075" cy="68580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86" name="Google Shape;186;p109"/>
          <p:cNvSpPr>
            <a:spLocks noGrp="1"/>
          </p:cNvSpPr>
          <p:nvPr>
            <p:ph type="pic" idx="3"/>
          </p:nvPr>
        </p:nvSpPr>
        <p:spPr>
          <a:xfrm>
            <a:off x="3343275" y="2"/>
            <a:ext cx="3676651" cy="2505075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87" name="Google Shape;187;p109"/>
          <p:cNvSpPr>
            <a:spLocks noGrp="1"/>
          </p:cNvSpPr>
          <p:nvPr>
            <p:ph type="pic" idx="4"/>
          </p:nvPr>
        </p:nvSpPr>
        <p:spPr>
          <a:xfrm>
            <a:off x="0" y="2505077"/>
            <a:ext cx="4267200" cy="4352925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88" name="Google Shape;188;p109"/>
          <p:cNvSpPr>
            <a:spLocks noGrp="1"/>
          </p:cNvSpPr>
          <p:nvPr>
            <p:ph type="pic" idx="5"/>
          </p:nvPr>
        </p:nvSpPr>
        <p:spPr>
          <a:xfrm>
            <a:off x="1" y="2"/>
            <a:ext cx="3343275" cy="2505075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89" name="Google Shape;189;p109"/>
          <p:cNvSpPr>
            <a:spLocks noGrp="1"/>
          </p:cNvSpPr>
          <p:nvPr>
            <p:ph type="pic" idx="6"/>
          </p:nvPr>
        </p:nvSpPr>
        <p:spPr>
          <a:xfrm>
            <a:off x="4267200" y="2505077"/>
            <a:ext cx="2752725" cy="4352925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Custom Layout">
  <p:cSld name="45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10"/>
          <p:cNvSpPr>
            <a:spLocks noGrp="1"/>
          </p:cNvSpPr>
          <p:nvPr>
            <p:ph type="pic" idx="2"/>
          </p:nvPr>
        </p:nvSpPr>
        <p:spPr>
          <a:xfrm>
            <a:off x="3952875" y="2"/>
            <a:ext cx="4267200" cy="4352925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92" name="Google Shape;192;p110"/>
          <p:cNvSpPr>
            <a:spLocks noGrp="1"/>
          </p:cNvSpPr>
          <p:nvPr>
            <p:ph type="pic" idx="3"/>
          </p:nvPr>
        </p:nvSpPr>
        <p:spPr>
          <a:xfrm>
            <a:off x="3952875" y="4352927"/>
            <a:ext cx="4267200" cy="2505075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93" name="Google Shape;193;p110"/>
          <p:cNvSpPr>
            <a:spLocks noGrp="1"/>
          </p:cNvSpPr>
          <p:nvPr>
            <p:ph type="pic" idx="4"/>
          </p:nvPr>
        </p:nvSpPr>
        <p:spPr>
          <a:xfrm>
            <a:off x="1" y="0"/>
            <a:ext cx="3952875" cy="249555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94" name="Google Shape;194;p110"/>
          <p:cNvSpPr>
            <a:spLocks noGrp="1"/>
          </p:cNvSpPr>
          <p:nvPr>
            <p:ph type="pic" idx="5"/>
          </p:nvPr>
        </p:nvSpPr>
        <p:spPr>
          <a:xfrm>
            <a:off x="1" y="2495552"/>
            <a:ext cx="3952875" cy="4429125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95" name="Google Shape;195;p110"/>
          <p:cNvSpPr>
            <a:spLocks noGrp="1"/>
          </p:cNvSpPr>
          <p:nvPr>
            <p:ph type="pic" idx="6"/>
          </p:nvPr>
        </p:nvSpPr>
        <p:spPr>
          <a:xfrm>
            <a:off x="8220076" y="0"/>
            <a:ext cx="3971925" cy="249555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  <p:sp>
        <p:nvSpPr>
          <p:cNvPr id="196" name="Google Shape;196;p110"/>
          <p:cNvSpPr>
            <a:spLocks noGrp="1"/>
          </p:cNvSpPr>
          <p:nvPr>
            <p:ph type="pic" idx="7"/>
          </p:nvPr>
        </p:nvSpPr>
        <p:spPr>
          <a:xfrm>
            <a:off x="8220076" y="2495552"/>
            <a:ext cx="3971925" cy="4429125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6_Custom Layout">
  <p:cSld name="46_Custom Layout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11"/>
          <p:cNvSpPr>
            <a:spLocks noGrp="1"/>
          </p:cNvSpPr>
          <p:nvPr>
            <p:ph type="pic" idx="2"/>
          </p:nvPr>
        </p:nvSpPr>
        <p:spPr>
          <a:xfrm>
            <a:off x="0" y="1"/>
            <a:ext cx="10668000" cy="6858000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7_Custom Layout">
  <p:cSld name="47_Custom Layout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12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162674"/>
          </a:xfrm>
          <a:prstGeom prst="rect">
            <a:avLst/>
          </a:prstGeom>
          <a:solidFill>
            <a:srgbClr val="DDEAF6"/>
          </a:solid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9_Custom Layout">
  <p:cSld name="49_Custom Layou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1"/>
          <p:cNvSpPr>
            <a:spLocks noGrp="1"/>
          </p:cNvSpPr>
          <p:nvPr>
            <p:ph type="pic" idx="2"/>
          </p:nvPr>
        </p:nvSpPr>
        <p:spPr>
          <a:xfrm>
            <a:off x="818485" y="1467853"/>
            <a:ext cx="3982112" cy="3982112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33" name="Google Shape;33;p61"/>
          <p:cNvSpPr>
            <a:spLocks noGrp="1"/>
          </p:cNvSpPr>
          <p:nvPr>
            <p:ph type="pic" idx="3"/>
          </p:nvPr>
        </p:nvSpPr>
        <p:spPr>
          <a:xfrm>
            <a:off x="505663" y="1467853"/>
            <a:ext cx="3982112" cy="3982112"/>
          </a:xfrm>
          <a:prstGeom prst="diamond">
            <a:avLst/>
          </a:prstGeom>
          <a:solidFill>
            <a:srgbClr val="DDEAF6"/>
          </a:solid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0_Custom Layout">
  <p:cSld name="50_Custom Layou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2"/>
          <p:cNvSpPr>
            <a:spLocks noGrp="1"/>
          </p:cNvSpPr>
          <p:nvPr>
            <p:ph type="pic" idx="2"/>
          </p:nvPr>
        </p:nvSpPr>
        <p:spPr>
          <a:xfrm>
            <a:off x="902701" y="1900989"/>
            <a:ext cx="3669632" cy="3669632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2"/>
          </a:solidFill>
          <a:ln>
            <a:noFill/>
          </a:ln>
        </p:spPr>
      </p:sp>
      <p:sp>
        <p:nvSpPr>
          <p:cNvPr id="36" name="Google Shape;36;p62"/>
          <p:cNvSpPr>
            <a:spLocks noGrp="1"/>
          </p:cNvSpPr>
          <p:nvPr>
            <p:ph type="pic" idx="3"/>
          </p:nvPr>
        </p:nvSpPr>
        <p:spPr>
          <a:xfrm>
            <a:off x="613944" y="1612231"/>
            <a:ext cx="3669632" cy="366963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DDEAF6"/>
          </a:solid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1_Custom Layout">
  <p:cSld name="51_Custom Layou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3"/>
          <p:cNvSpPr>
            <a:spLocks noGrp="1"/>
          </p:cNvSpPr>
          <p:nvPr>
            <p:ph type="pic" idx="2"/>
          </p:nvPr>
        </p:nvSpPr>
        <p:spPr>
          <a:xfrm>
            <a:off x="842543" y="1804737"/>
            <a:ext cx="3669632" cy="3669632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2"/>
          </a:solidFill>
          <a:ln>
            <a:noFill/>
          </a:ln>
        </p:spPr>
      </p:sp>
      <p:sp>
        <p:nvSpPr>
          <p:cNvPr id="39" name="Google Shape;39;p63"/>
          <p:cNvSpPr>
            <a:spLocks noGrp="1"/>
          </p:cNvSpPr>
          <p:nvPr>
            <p:ph type="pic" idx="3"/>
          </p:nvPr>
        </p:nvSpPr>
        <p:spPr>
          <a:xfrm>
            <a:off x="613944" y="1612231"/>
            <a:ext cx="3669632" cy="3669632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DDEAF6"/>
          </a:solidFill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2_Custom Layout">
  <p:cSld name="52_Custom Layou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4"/>
          <p:cNvSpPr>
            <a:spLocks noGrp="1"/>
          </p:cNvSpPr>
          <p:nvPr>
            <p:ph type="pic" idx="2"/>
          </p:nvPr>
        </p:nvSpPr>
        <p:spPr>
          <a:xfrm>
            <a:off x="926767" y="1792705"/>
            <a:ext cx="3669632" cy="366963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42" name="Google Shape;42;p64"/>
          <p:cNvSpPr>
            <a:spLocks noGrp="1"/>
          </p:cNvSpPr>
          <p:nvPr>
            <p:ph type="pic" idx="3"/>
          </p:nvPr>
        </p:nvSpPr>
        <p:spPr>
          <a:xfrm>
            <a:off x="613944" y="1612231"/>
            <a:ext cx="3669632" cy="3669632"/>
          </a:xfrm>
          <a:prstGeom prst="ellipse">
            <a:avLst/>
          </a:prstGeom>
          <a:solidFill>
            <a:srgbClr val="DDEAF6"/>
          </a:solidFill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5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  <a:defRPr sz="4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5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" name="Google Shape;12;p5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" name="Google Shape;13;p5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4" name="Google Shape;14;p5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hoto?fbid=768331655314939&amp;set=a.435033208644787" TargetMode="Externa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hyperlink" Target="https://www.linkedin.com/feed/update/urn:li:activity:7099405256127606784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hyperlink" Target="https://www.instagram.com/p/C1Evj51I_Hr/?utm_source=ig_web_copy_link&amp;igsh=MzRlODBiNWFlZA%3D%3D" TargetMode="External"/><Relationship Id="rId4" Type="http://schemas.openxmlformats.org/officeDocument/2006/relationships/hyperlink" Target="https://www.instagram.com/p/Cve78p4I9Qv/?utm_source=ig_web_copy_link&amp;igsh=MzRlODBiNWFlZA%3D%3D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hyperlink" Target="https://www.instagram.com/reel/CwFdPqStnck/?utm_source=ig_web_copy_link&amp;igsh=MzRlODBiNWFlZA%3D%3D" TargetMode="External"/><Relationship Id="rId4" Type="http://schemas.openxmlformats.org/officeDocument/2006/relationships/hyperlink" Target="https://www.instagram.com/reel/CzbYr3tIitM/?utm_source=ig_web_copy_link&amp;igsh=MzRlODBiNWFlZA==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hyperlink" Target="https://www.instagram.com/p/Cxp-5jZITzq/?utm_source=ig_web_copy_link&amp;igsh=MzRlODBiNWFlZA%3D%3D&amp;img_index=1" TargetMode="External"/><Relationship Id="rId4" Type="http://schemas.openxmlformats.org/officeDocument/2006/relationships/hyperlink" Target="https://www.instagram.com/p/CxNaudOoOcR/?utm_source=ig_web_copy_link&amp;igsh=MzRlODBiNWFlZA%3D%3D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p/CkIe9UEP2h_/?utm_source=ig_web_copy_link&amp;igsh=MzRlODBiNWFlZA%3D%3D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feed/update/urn:li:activity:7099405256127606784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hyperlink" Target="https://www.facebook.com/CosoRealCentroComercia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hyperlink" Target="https://www.instagram.com/bikefriendly.bike/" TargetMode="External"/><Relationship Id="rId4" Type="http://schemas.openxmlformats.org/officeDocument/2006/relationships/hyperlink" Target="https://www.instagram.com/zynk_soluciones_digitales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hyperlink" Target="https://www.instagram.com/zynk_soluciones_digitales/" TargetMode="Externa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photo?fbid=768331655314939&amp;set=a.435033208644787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hyperlink" Target="https://www.instagram.com/p/C2uoxr6IeM5/?utm_source=ig_web_copy_link&amp;igsh=MzRlODBiNWFlZA==" TargetMode="External"/><Relationship Id="rId4" Type="http://schemas.openxmlformats.org/officeDocument/2006/relationships/image" Target="../media/image31.png"/><Relationship Id="rId9" Type="http://schemas.openxmlformats.org/officeDocument/2006/relationships/hyperlink" Target="https://www.linkedin.com/feed/update/urn:li:activity:715811223472694886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hyperlink" Target="https://www.coso-real.com/la-ruleta-de-coso-real-ya-esta-aqui/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www.facebook.com/photo/?fbid=560645492737472&amp;set=a.478948704240485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hyperlink" Target="https://www.instagram.com/p/CmEL_ZYIyoE/?utm_source=ig_web_copy_link&amp;igsh=MzRlODBiNWFlZA%3D%3D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hyperlink" Target="https://somasaludfemenina.com/metodo-top/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www.instagram.com/reel/C2VNhbbIxeX/?utm_source=ig_web_copy_link&amp;igsh=MzRlODBiNWFlZA==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hyperlink" Target="https://www.instagram.com/p/CrbgFbPosJ2/?utm_source=ig_web_copy_link&amp;igsh=MzRlODBiNWFlZA==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www.instagram.com/p/CxN79Ugou9f/?utm_source=ig_web_copy_link&amp;igsh=MzRlODBiNWFlZA==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hyperlink" Target="https://www.instagram.com/p/C0zk6WrIJd3/?utm_source=ig_web_copy_link&amp;igsh=MzRlODBiNWFlZA==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so-real.com/coso-real-cumple-30-anos/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zynksoluciones.com/digitalizacion-responsable-aprovechando-las-oportunidades-tecnologicas-y-minimizando-riesgos/" TargetMode="Externa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p/C2KRBV7oWr2/?utm_source=ig_web_copy_link&amp;igsh=MzRlODBiNWFlZA==" TargetMode="Externa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s://www.instagram.com/p/CvE-SA2tJU8/?utm_source=ig_web_copy_link&amp;igsh=MzRlODBiNWFlZA==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reel/CxdH56GIeqJ/?utm_source=ig_web_copy_link&amp;igsh=MzRlODBiNWFlZA%3D%3D" TargetMode="Externa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hyperlink" Target="https://www.instagram.com/p/CqnDKUxt_Gr/?utm_source=ig_web_copy_link&amp;igsh=MzRlODBiNWFlZA%3D%3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p/C1WxHZyxCHo/?utm_source=ig_web_copy_link&amp;igsh=MzRlODBiNWFlZA%3D%3D" TargetMode="Externa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hyperlink" Target="https://www.instagram.com/p/Cujm0o0otBP/?utm_source=ig_web_copy_link&amp;igsh=MzRlODBiNWFlZA%3D%3D&amp;img_index=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92250" y="5392470"/>
            <a:ext cx="2371062" cy="586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oogle Shape;329;p10"/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330" name="Google Shape;330;p10"/>
            <p:cNvCxnSpPr/>
            <p:nvPr/>
          </p:nvCxnSpPr>
          <p:spPr>
            <a:xfrm>
              <a:off x="11206955" y="8949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31" name="Google Shape;331;p10"/>
            <p:cNvCxnSpPr/>
            <p:nvPr/>
          </p:nvCxnSpPr>
          <p:spPr>
            <a:xfrm>
              <a:off x="11206955" y="78698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32" name="Google Shape;332;p10"/>
            <p:cNvCxnSpPr/>
            <p:nvPr/>
          </p:nvCxnSpPr>
          <p:spPr>
            <a:xfrm>
              <a:off x="11206955" y="9965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33" name="Google Shape;333;p10"/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Inter"/>
              <a:buNone/>
            </a:pPr>
            <a:r>
              <a:rPr lang="es-ES" sz="1200">
                <a:solidFill>
                  <a:srgbClr val="002060"/>
                </a:solidFill>
                <a:latin typeface="Inter"/>
                <a:ea typeface="Inter"/>
                <a:cs typeface="Inter"/>
                <a:sym typeface="Inter"/>
              </a:rPr>
              <a:t>01. TIPOS DE CONTENIDO</a:t>
            </a:r>
            <a:endParaRPr sz="1200">
              <a:solidFill>
                <a:srgbClr val="00206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334" name="Google Shape;334;p10"/>
          <p:cNvCxnSpPr/>
          <p:nvPr/>
        </p:nvCxnSpPr>
        <p:spPr>
          <a:xfrm flipH="1">
            <a:off x="695326" y="577361"/>
            <a:ext cx="6462712" cy="17952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35" name="Google Shape;335;p10"/>
          <p:cNvCxnSpPr/>
          <p:nvPr/>
        </p:nvCxnSpPr>
        <p:spPr>
          <a:xfrm flipH="1">
            <a:off x="695326" y="6209774"/>
            <a:ext cx="8435227" cy="17953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6" name="Google Shape;336;p10"/>
          <p:cNvSpPr txBox="1"/>
          <p:nvPr/>
        </p:nvSpPr>
        <p:spPr>
          <a:xfrm>
            <a:off x="676067" y="854320"/>
            <a:ext cx="10191749" cy="1557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al"/>
              <a:buNone/>
            </a:pPr>
            <a:r>
              <a:rPr lang="es-ES" sz="3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Previsualización de enlaces</a:t>
            </a:r>
            <a:endParaRPr/>
          </a:p>
        </p:txBody>
      </p:sp>
      <p:sp>
        <p:nvSpPr>
          <p:cNvPr id="337" name="Google Shape;337;p10"/>
          <p:cNvSpPr txBox="1"/>
          <p:nvPr/>
        </p:nvSpPr>
        <p:spPr>
          <a:xfrm>
            <a:off x="2063932" y="5125877"/>
            <a:ext cx="35631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sng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https://www.facebook.com/photo?fbid=768331655314939&amp;set=a.435033208644787</a:t>
            </a:r>
            <a:endParaRPr sz="1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10"/>
          <p:cNvSpPr txBox="1"/>
          <p:nvPr/>
        </p:nvSpPr>
        <p:spPr>
          <a:xfrm>
            <a:off x="7397263" y="5125877"/>
            <a:ext cx="32386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sng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https://www.linkedin.com/feed/update/urn:li:activity:7099405256127606784/</a:t>
            </a:r>
            <a:endParaRPr sz="1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9" name="Google Shape;33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53056" y="6093568"/>
            <a:ext cx="1429521" cy="341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1332" y="1944428"/>
            <a:ext cx="6077072" cy="2700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96593" y="1247557"/>
            <a:ext cx="2639994" cy="3787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7" name="Google Shape;347;p11"/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348" name="Google Shape;348;p11"/>
            <p:cNvCxnSpPr/>
            <p:nvPr/>
          </p:nvCxnSpPr>
          <p:spPr>
            <a:xfrm>
              <a:off x="11206955" y="8949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49" name="Google Shape;349;p11"/>
            <p:cNvCxnSpPr/>
            <p:nvPr/>
          </p:nvCxnSpPr>
          <p:spPr>
            <a:xfrm>
              <a:off x="11206955" y="78698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50" name="Google Shape;350;p11"/>
            <p:cNvCxnSpPr/>
            <p:nvPr/>
          </p:nvCxnSpPr>
          <p:spPr>
            <a:xfrm>
              <a:off x="11206955" y="9965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51" name="Google Shape;351;p11"/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</a:pPr>
            <a:r>
              <a:rPr lang="es-ES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01. MARKETING DE CONTENIDO</a:t>
            </a:r>
            <a:endParaRPr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352" name="Google Shape;352;p11"/>
          <p:cNvCxnSpPr/>
          <p:nvPr/>
        </p:nvCxnSpPr>
        <p:spPr>
          <a:xfrm flipH="1">
            <a:off x="695326" y="577361"/>
            <a:ext cx="6462712" cy="17952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53" name="Google Shape;353;p11"/>
          <p:cNvCxnSpPr/>
          <p:nvPr/>
        </p:nvCxnSpPr>
        <p:spPr>
          <a:xfrm flipH="1">
            <a:off x="695326" y="6209774"/>
            <a:ext cx="8435227" cy="17953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54" name="Google Shape;354;p11"/>
          <p:cNvSpPr txBox="1"/>
          <p:nvPr/>
        </p:nvSpPr>
        <p:spPr>
          <a:xfrm>
            <a:off x="695326" y="2930450"/>
            <a:ext cx="10191749" cy="1073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49D"/>
              </a:buClr>
              <a:buSzPts val="3000"/>
              <a:buFont typeface="Arial"/>
              <a:buNone/>
            </a:pPr>
            <a:r>
              <a:rPr lang="es-ES" sz="3000">
                <a:solidFill>
                  <a:srgbClr val="00F49D"/>
                </a:solidFill>
                <a:latin typeface="Arial"/>
                <a:ea typeface="Arial"/>
                <a:cs typeface="Arial"/>
                <a:sym typeface="Arial"/>
              </a:rPr>
              <a:t>Los formatos más utilizados en redes sociales son:</a:t>
            </a:r>
            <a:endParaRPr/>
          </a:p>
        </p:txBody>
      </p:sp>
      <p:pic>
        <p:nvPicPr>
          <p:cNvPr id="355" name="Google Shape;35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57372" y="6077039"/>
            <a:ext cx="1239303" cy="3065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12"/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362" name="Google Shape;362;p12"/>
            <p:cNvCxnSpPr/>
            <p:nvPr/>
          </p:nvCxnSpPr>
          <p:spPr>
            <a:xfrm>
              <a:off x="11206955" y="8949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63" name="Google Shape;363;p12"/>
            <p:cNvCxnSpPr/>
            <p:nvPr/>
          </p:nvCxnSpPr>
          <p:spPr>
            <a:xfrm>
              <a:off x="11206955" y="78698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64" name="Google Shape;364;p12"/>
            <p:cNvCxnSpPr/>
            <p:nvPr/>
          </p:nvCxnSpPr>
          <p:spPr>
            <a:xfrm>
              <a:off x="11206955" y="9965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65" name="Google Shape;365;p12"/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</a:pPr>
            <a:r>
              <a:rPr lang="es-ES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01. MARKETING DE CONTENIDO</a:t>
            </a:r>
            <a:endParaRPr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366" name="Google Shape;366;p12"/>
          <p:cNvCxnSpPr/>
          <p:nvPr/>
        </p:nvCxnSpPr>
        <p:spPr>
          <a:xfrm flipH="1">
            <a:off x="695326" y="577361"/>
            <a:ext cx="6462712" cy="17952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67" name="Google Shape;367;p12"/>
          <p:cNvCxnSpPr/>
          <p:nvPr/>
        </p:nvCxnSpPr>
        <p:spPr>
          <a:xfrm flipH="1">
            <a:off x="695326" y="6209774"/>
            <a:ext cx="8435227" cy="17953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68" name="Google Shape;36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57372" y="6077039"/>
            <a:ext cx="1239303" cy="306572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12"/>
          <p:cNvSpPr txBox="1"/>
          <p:nvPr/>
        </p:nvSpPr>
        <p:spPr>
          <a:xfrm>
            <a:off x="695325" y="1158802"/>
            <a:ext cx="7305675" cy="1676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nter"/>
              <a:buNone/>
            </a:pPr>
            <a:r>
              <a:rPr lang="es-ES" sz="3600" b="1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1. LOS EDUCATIVOS</a:t>
            </a:r>
            <a:endParaRPr/>
          </a:p>
        </p:txBody>
      </p:sp>
      <p:sp>
        <p:nvSpPr>
          <p:cNvPr id="370" name="Google Shape;370;p12"/>
          <p:cNvSpPr txBox="1"/>
          <p:nvPr/>
        </p:nvSpPr>
        <p:spPr>
          <a:xfrm>
            <a:off x="596566" y="2892687"/>
            <a:ext cx="10801349" cy="1072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49D"/>
              </a:buClr>
              <a:buSzPts val="3000"/>
              <a:buFont typeface="Arial"/>
              <a:buNone/>
            </a:pPr>
            <a:r>
              <a:rPr lang="es-ES" sz="3000">
                <a:solidFill>
                  <a:srgbClr val="00F49D"/>
                </a:solidFill>
                <a:latin typeface="Arial"/>
                <a:ea typeface="Arial"/>
                <a:cs typeface="Arial"/>
                <a:sym typeface="Arial"/>
              </a:rPr>
              <a:t>Nos dan información de temas relacionados con la marca.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13"/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377" name="Google Shape;377;p13"/>
            <p:cNvCxnSpPr/>
            <p:nvPr/>
          </p:nvCxnSpPr>
          <p:spPr>
            <a:xfrm>
              <a:off x="11206955" y="8949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78" name="Google Shape;378;p13"/>
            <p:cNvCxnSpPr/>
            <p:nvPr/>
          </p:nvCxnSpPr>
          <p:spPr>
            <a:xfrm>
              <a:off x="11206955" y="78698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79" name="Google Shape;379;p13"/>
            <p:cNvCxnSpPr/>
            <p:nvPr/>
          </p:nvCxnSpPr>
          <p:spPr>
            <a:xfrm>
              <a:off x="11206955" y="9965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80" name="Google Shape;380;p13"/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Inter"/>
              <a:buNone/>
            </a:pPr>
            <a:r>
              <a:rPr lang="es-ES" sz="1200">
                <a:solidFill>
                  <a:srgbClr val="002060"/>
                </a:solidFill>
                <a:latin typeface="Inter"/>
                <a:ea typeface="Inter"/>
                <a:cs typeface="Inter"/>
                <a:sym typeface="Inter"/>
              </a:rPr>
              <a:t>01. MARKETING DE CONTENIDO</a:t>
            </a:r>
            <a:endParaRPr sz="1200">
              <a:solidFill>
                <a:srgbClr val="00206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381" name="Google Shape;381;p13"/>
          <p:cNvCxnSpPr/>
          <p:nvPr/>
        </p:nvCxnSpPr>
        <p:spPr>
          <a:xfrm flipH="1">
            <a:off x="695326" y="577361"/>
            <a:ext cx="6462712" cy="17952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82" name="Google Shape;382;p13"/>
          <p:cNvCxnSpPr/>
          <p:nvPr/>
        </p:nvCxnSpPr>
        <p:spPr>
          <a:xfrm flipH="1">
            <a:off x="695326" y="6209774"/>
            <a:ext cx="8435227" cy="17953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83" name="Google Shape;38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53056" y="6093568"/>
            <a:ext cx="1429521" cy="341982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13"/>
          <p:cNvSpPr txBox="1"/>
          <p:nvPr/>
        </p:nvSpPr>
        <p:spPr>
          <a:xfrm>
            <a:off x="1231594" y="5144752"/>
            <a:ext cx="474418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sng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https://www.instagram.com/p/Cve78p4I9Qv/?utm_source=ig_web_copy_link&amp;igsh=MzRlODBiNWFlZA%3D%3D</a:t>
            </a:r>
            <a:endParaRPr sz="1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13"/>
          <p:cNvSpPr txBox="1"/>
          <p:nvPr/>
        </p:nvSpPr>
        <p:spPr>
          <a:xfrm>
            <a:off x="6303260" y="5144752"/>
            <a:ext cx="465714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sng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https://www.instagram.com/p/C1Evj51I_Hr/?utm_source=ig_web_copy_link&amp;igsh=MzRlODBiNWFlZA%3D%3D</a:t>
            </a:r>
            <a:endParaRPr sz="1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6" name="Google Shape;38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73301" y="1806647"/>
            <a:ext cx="5002476" cy="3244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77010" y="1718533"/>
            <a:ext cx="5005357" cy="32447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" name="Google Shape;393;p14"/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394" name="Google Shape;394;p14"/>
            <p:cNvCxnSpPr/>
            <p:nvPr/>
          </p:nvCxnSpPr>
          <p:spPr>
            <a:xfrm>
              <a:off x="11206955" y="8949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95" name="Google Shape;395;p14"/>
            <p:cNvCxnSpPr/>
            <p:nvPr/>
          </p:nvCxnSpPr>
          <p:spPr>
            <a:xfrm>
              <a:off x="11206955" y="78698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96" name="Google Shape;396;p14"/>
            <p:cNvCxnSpPr/>
            <p:nvPr/>
          </p:nvCxnSpPr>
          <p:spPr>
            <a:xfrm>
              <a:off x="11206955" y="9965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97" name="Google Shape;397;p14"/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</a:pPr>
            <a:r>
              <a:rPr lang="es-ES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01. MARKETING DE CONTENIDO</a:t>
            </a:r>
            <a:endParaRPr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398" name="Google Shape;398;p14"/>
          <p:cNvCxnSpPr/>
          <p:nvPr/>
        </p:nvCxnSpPr>
        <p:spPr>
          <a:xfrm flipH="1">
            <a:off x="695326" y="577361"/>
            <a:ext cx="6462712" cy="17952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99" name="Google Shape;399;p14"/>
          <p:cNvCxnSpPr/>
          <p:nvPr/>
        </p:nvCxnSpPr>
        <p:spPr>
          <a:xfrm flipH="1">
            <a:off x="695326" y="6209774"/>
            <a:ext cx="8435227" cy="17953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00" name="Google Shape;40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57372" y="6077039"/>
            <a:ext cx="1239303" cy="306572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14"/>
          <p:cNvSpPr txBox="1"/>
          <p:nvPr/>
        </p:nvSpPr>
        <p:spPr>
          <a:xfrm>
            <a:off x="695325" y="1158802"/>
            <a:ext cx="7305675" cy="1676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nter"/>
              <a:buNone/>
            </a:pPr>
            <a:r>
              <a:rPr lang="es-ES" sz="3600" b="1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2. ENTRETENIMIENTO</a:t>
            </a:r>
            <a:endParaRPr/>
          </a:p>
        </p:txBody>
      </p:sp>
      <p:sp>
        <p:nvSpPr>
          <p:cNvPr id="402" name="Google Shape;402;p14"/>
          <p:cNvSpPr txBox="1"/>
          <p:nvPr/>
        </p:nvSpPr>
        <p:spPr>
          <a:xfrm>
            <a:off x="596566" y="3133455"/>
            <a:ext cx="10801349" cy="591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49D"/>
              </a:buClr>
              <a:buSzPts val="3000"/>
              <a:buFont typeface="Arial"/>
              <a:buNone/>
            </a:pPr>
            <a:r>
              <a:rPr lang="es-ES" sz="3000">
                <a:solidFill>
                  <a:srgbClr val="00F49D"/>
                </a:solidFill>
                <a:latin typeface="Arial"/>
                <a:ea typeface="Arial"/>
                <a:cs typeface="Arial"/>
                <a:sym typeface="Arial"/>
              </a:rPr>
              <a:t>Son fáciles, sencillos y alegres de compartir.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15"/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409" name="Google Shape;409;p15"/>
            <p:cNvCxnSpPr/>
            <p:nvPr/>
          </p:nvCxnSpPr>
          <p:spPr>
            <a:xfrm>
              <a:off x="11206955" y="8949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10" name="Google Shape;410;p15"/>
            <p:cNvCxnSpPr/>
            <p:nvPr/>
          </p:nvCxnSpPr>
          <p:spPr>
            <a:xfrm>
              <a:off x="11206955" y="78698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11" name="Google Shape;411;p15"/>
            <p:cNvCxnSpPr/>
            <p:nvPr/>
          </p:nvCxnSpPr>
          <p:spPr>
            <a:xfrm>
              <a:off x="11206955" y="9965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412" name="Google Shape;412;p15"/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Inter"/>
              <a:buNone/>
            </a:pPr>
            <a:r>
              <a:rPr lang="es-ES" sz="1200">
                <a:solidFill>
                  <a:srgbClr val="002060"/>
                </a:solidFill>
                <a:latin typeface="Inter"/>
                <a:ea typeface="Inter"/>
                <a:cs typeface="Inter"/>
                <a:sym typeface="Inter"/>
              </a:rPr>
              <a:t>01. MARKETING DE CONTENIDO</a:t>
            </a:r>
            <a:endParaRPr sz="1200">
              <a:solidFill>
                <a:srgbClr val="00206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413" name="Google Shape;413;p15"/>
          <p:cNvCxnSpPr/>
          <p:nvPr/>
        </p:nvCxnSpPr>
        <p:spPr>
          <a:xfrm flipH="1">
            <a:off x="695326" y="577361"/>
            <a:ext cx="6462712" cy="17952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14" name="Google Shape;414;p15"/>
          <p:cNvCxnSpPr/>
          <p:nvPr/>
        </p:nvCxnSpPr>
        <p:spPr>
          <a:xfrm flipH="1">
            <a:off x="695326" y="6209774"/>
            <a:ext cx="8435227" cy="17953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15" name="Google Shape;41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53056" y="6093568"/>
            <a:ext cx="1429521" cy="341982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15"/>
          <p:cNvSpPr txBox="1"/>
          <p:nvPr/>
        </p:nvSpPr>
        <p:spPr>
          <a:xfrm>
            <a:off x="1231594" y="5144752"/>
            <a:ext cx="474418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sng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https://www.instagram.com/reel/CzbYr3tIitM/?utm_source=ig_web_copy_link&amp;igsh=MzRlODBiNWFlZA==</a:t>
            </a:r>
            <a:endParaRPr sz="1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15"/>
          <p:cNvSpPr txBox="1"/>
          <p:nvPr/>
        </p:nvSpPr>
        <p:spPr>
          <a:xfrm>
            <a:off x="6303260" y="5144752"/>
            <a:ext cx="465714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sng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https://www.instagram.com/reel/CwFdPqStnck/?utm_source=ig_web_copy_link&amp;igsh=MzRlODBiNWFlZA%3D%3D</a:t>
            </a:r>
            <a:endParaRPr sz="1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8" name="Google Shape;418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34499" y="1477955"/>
            <a:ext cx="3938372" cy="3536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09113" y="1425494"/>
            <a:ext cx="4035441" cy="3611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5" name="Google Shape;425;p16"/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426" name="Google Shape;426;p16"/>
            <p:cNvCxnSpPr/>
            <p:nvPr/>
          </p:nvCxnSpPr>
          <p:spPr>
            <a:xfrm>
              <a:off x="11206955" y="8949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27" name="Google Shape;427;p16"/>
            <p:cNvCxnSpPr/>
            <p:nvPr/>
          </p:nvCxnSpPr>
          <p:spPr>
            <a:xfrm>
              <a:off x="11206955" y="78698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28" name="Google Shape;428;p16"/>
            <p:cNvCxnSpPr/>
            <p:nvPr/>
          </p:nvCxnSpPr>
          <p:spPr>
            <a:xfrm>
              <a:off x="11206955" y="9965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429" name="Google Shape;429;p16"/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</a:pPr>
            <a:r>
              <a:rPr lang="es-ES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01. MARKETING DE CONTENIDO</a:t>
            </a:r>
            <a:endParaRPr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430" name="Google Shape;430;p16"/>
          <p:cNvCxnSpPr/>
          <p:nvPr/>
        </p:nvCxnSpPr>
        <p:spPr>
          <a:xfrm flipH="1">
            <a:off x="695326" y="577361"/>
            <a:ext cx="6462712" cy="17952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31" name="Google Shape;431;p16"/>
          <p:cNvCxnSpPr/>
          <p:nvPr/>
        </p:nvCxnSpPr>
        <p:spPr>
          <a:xfrm flipH="1">
            <a:off x="695326" y="6209774"/>
            <a:ext cx="8435227" cy="17953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32" name="Google Shape;43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57372" y="6077039"/>
            <a:ext cx="1239303" cy="306572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16"/>
          <p:cNvSpPr txBox="1"/>
          <p:nvPr/>
        </p:nvSpPr>
        <p:spPr>
          <a:xfrm>
            <a:off x="695325" y="1158802"/>
            <a:ext cx="7305675" cy="1676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nter"/>
              <a:buNone/>
            </a:pPr>
            <a:r>
              <a:rPr lang="es-ES" sz="3600" b="1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3. INFORMATIVOS</a:t>
            </a:r>
            <a:endParaRPr/>
          </a:p>
        </p:txBody>
      </p:sp>
      <p:sp>
        <p:nvSpPr>
          <p:cNvPr id="434" name="Google Shape;434;p16"/>
          <p:cNvSpPr txBox="1"/>
          <p:nvPr/>
        </p:nvSpPr>
        <p:spPr>
          <a:xfrm>
            <a:off x="596566" y="2892687"/>
            <a:ext cx="10801349" cy="1072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49D"/>
              </a:buClr>
              <a:buSzPts val="3000"/>
              <a:buFont typeface="Arial"/>
              <a:buNone/>
            </a:pPr>
            <a:r>
              <a:rPr lang="es-ES" sz="3000">
                <a:solidFill>
                  <a:srgbClr val="00F49D"/>
                </a:solidFill>
                <a:latin typeface="Arial"/>
                <a:ea typeface="Arial"/>
                <a:cs typeface="Arial"/>
                <a:sym typeface="Arial"/>
              </a:rPr>
              <a:t>La información que la marca quiere dar: servicios, precios, promociones, valores...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" name="Google Shape;440;p17"/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441" name="Google Shape;441;p17"/>
            <p:cNvCxnSpPr/>
            <p:nvPr/>
          </p:nvCxnSpPr>
          <p:spPr>
            <a:xfrm>
              <a:off x="11206955" y="8949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42" name="Google Shape;442;p17"/>
            <p:cNvCxnSpPr/>
            <p:nvPr/>
          </p:nvCxnSpPr>
          <p:spPr>
            <a:xfrm>
              <a:off x="11206955" y="78698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43" name="Google Shape;443;p17"/>
            <p:cNvCxnSpPr/>
            <p:nvPr/>
          </p:nvCxnSpPr>
          <p:spPr>
            <a:xfrm>
              <a:off x="11206955" y="9965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444" name="Google Shape;444;p17"/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Inter"/>
              <a:buNone/>
            </a:pPr>
            <a:r>
              <a:rPr lang="es-ES" sz="1200">
                <a:solidFill>
                  <a:srgbClr val="002060"/>
                </a:solidFill>
                <a:latin typeface="Inter"/>
                <a:ea typeface="Inter"/>
                <a:cs typeface="Inter"/>
                <a:sym typeface="Inter"/>
              </a:rPr>
              <a:t>01. MARKETING DE CONTENIDO</a:t>
            </a:r>
            <a:endParaRPr sz="1200">
              <a:solidFill>
                <a:srgbClr val="00206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445" name="Google Shape;445;p17"/>
          <p:cNvCxnSpPr/>
          <p:nvPr/>
        </p:nvCxnSpPr>
        <p:spPr>
          <a:xfrm flipH="1">
            <a:off x="695326" y="577361"/>
            <a:ext cx="6462712" cy="17952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6" name="Google Shape;446;p17"/>
          <p:cNvCxnSpPr/>
          <p:nvPr/>
        </p:nvCxnSpPr>
        <p:spPr>
          <a:xfrm flipH="1">
            <a:off x="695326" y="6209774"/>
            <a:ext cx="8435227" cy="17953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47" name="Google Shape;44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53056" y="6093568"/>
            <a:ext cx="1429521" cy="341982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17"/>
          <p:cNvSpPr txBox="1"/>
          <p:nvPr/>
        </p:nvSpPr>
        <p:spPr>
          <a:xfrm>
            <a:off x="690724" y="5144752"/>
            <a:ext cx="528505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sng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https://www.instagram.com/p/CxNaudOoOcR/?utm_source=ig_web_copy_link&amp;igsh=MzRlODBiNWFlZA%3D%3D</a:t>
            </a:r>
            <a:endParaRPr sz="1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17"/>
          <p:cNvSpPr txBox="1"/>
          <p:nvPr/>
        </p:nvSpPr>
        <p:spPr>
          <a:xfrm>
            <a:off x="6212913" y="5144752"/>
            <a:ext cx="533473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sng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https://www.instagram.com/p/Cxp-5jZITzq/?utm_source=ig_web_copy_link&amp;igsh=MzRlODBiNWFlZA%3D%3D&amp;img_index=1</a:t>
            </a:r>
            <a:endParaRPr sz="1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0" name="Google Shape;450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0723" y="1592942"/>
            <a:ext cx="5235625" cy="3395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12913" y="1591294"/>
            <a:ext cx="5334730" cy="3441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8"/>
          <p:cNvSpPr/>
          <p:nvPr/>
        </p:nvSpPr>
        <p:spPr>
          <a:xfrm>
            <a:off x="500063" y="508992"/>
            <a:ext cx="11129962" cy="5840016"/>
          </a:xfrm>
          <a:prstGeom prst="rect">
            <a:avLst/>
          </a:prstGeom>
          <a:solidFill>
            <a:srgbClr val="17DD9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7" name="Google Shape;457;p18"/>
          <p:cNvSpPr txBox="1"/>
          <p:nvPr/>
        </p:nvSpPr>
        <p:spPr>
          <a:xfrm>
            <a:off x="909638" y="1123580"/>
            <a:ext cx="10407546" cy="198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85E"/>
              </a:buClr>
              <a:buSzPts val="7600"/>
              <a:buFont typeface="Inter"/>
              <a:buNone/>
            </a:pPr>
            <a:r>
              <a:rPr lang="es-ES" sz="7600" b="1">
                <a:solidFill>
                  <a:srgbClr val="17385E"/>
                </a:solidFill>
                <a:latin typeface="Inter"/>
                <a:ea typeface="Inter"/>
                <a:cs typeface="Inter"/>
                <a:sym typeface="Inter"/>
              </a:rPr>
              <a:t>ESTRATEGIA DE MARKETING DE CONTENIDO</a:t>
            </a:r>
            <a:endParaRPr sz="7600" b="1">
              <a:solidFill>
                <a:srgbClr val="17385E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58" name="Google Shape;458;p18"/>
          <p:cNvSpPr/>
          <p:nvPr/>
        </p:nvSpPr>
        <p:spPr>
          <a:xfrm>
            <a:off x="10770768" y="5409147"/>
            <a:ext cx="78581" cy="157162"/>
          </a:xfrm>
          <a:custGeom>
            <a:avLst/>
            <a:gdLst/>
            <a:ahLst/>
            <a:cxnLst/>
            <a:rect l="l" t="t" r="r" b="b"/>
            <a:pathLst>
              <a:path w="124460" h="248920" extrusionOk="0">
                <a:moveTo>
                  <a:pt x="0" y="0"/>
                </a:moveTo>
                <a:lnTo>
                  <a:pt x="124373" y="124373"/>
                </a:lnTo>
                <a:lnTo>
                  <a:pt x="0" y="248746"/>
                </a:lnTo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</a:pP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9" name="Google Shape;459;p18"/>
          <p:cNvSpPr/>
          <p:nvPr/>
        </p:nvSpPr>
        <p:spPr>
          <a:xfrm>
            <a:off x="10597834" y="5487728"/>
            <a:ext cx="234472" cy="45719"/>
          </a:xfrm>
          <a:custGeom>
            <a:avLst/>
            <a:gdLst/>
            <a:ahLst/>
            <a:cxnLst/>
            <a:rect l="l" t="t" r="r" b="b"/>
            <a:pathLst>
              <a:path w="410844" h="120000" extrusionOk="0">
                <a:moveTo>
                  <a:pt x="410406" y="0"/>
                </a:moveTo>
                <a:lnTo>
                  <a:pt x="0" y="0"/>
                </a:lnTo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</a:pP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60" name="Google Shape;460;p18"/>
          <p:cNvSpPr/>
          <p:nvPr/>
        </p:nvSpPr>
        <p:spPr>
          <a:xfrm>
            <a:off x="10459361" y="5220676"/>
            <a:ext cx="533245" cy="533245"/>
          </a:xfrm>
          <a:custGeom>
            <a:avLst/>
            <a:gdLst/>
            <a:ahLst/>
            <a:cxnLst/>
            <a:rect l="l" t="t" r="r" b="b"/>
            <a:pathLst>
              <a:path w="876300" h="876300" extrusionOk="0">
                <a:moveTo>
                  <a:pt x="875711" y="437850"/>
                </a:moveTo>
                <a:lnTo>
                  <a:pt x="873142" y="485560"/>
                </a:lnTo>
                <a:lnTo>
                  <a:pt x="865612" y="531781"/>
                </a:lnTo>
                <a:lnTo>
                  <a:pt x="853389" y="576247"/>
                </a:lnTo>
                <a:lnTo>
                  <a:pt x="836739" y="618691"/>
                </a:lnTo>
                <a:lnTo>
                  <a:pt x="815931" y="658845"/>
                </a:lnTo>
                <a:lnTo>
                  <a:pt x="791230" y="696442"/>
                </a:lnTo>
                <a:lnTo>
                  <a:pt x="762905" y="731215"/>
                </a:lnTo>
                <a:lnTo>
                  <a:pt x="731222" y="762898"/>
                </a:lnTo>
                <a:lnTo>
                  <a:pt x="696448" y="791223"/>
                </a:lnTo>
                <a:lnTo>
                  <a:pt x="658850" y="815923"/>
                </a:lnTo>
                <a:lnTo>
                  <a:pt x="618697" y="836731"/>
                </a:lnTo>
                <a:lnTo>
                  <a:pt x="576254" y="853379"/>
                </a:lnTo>
                <a:lnTo>
                  <a:pt x="531789" y="865602"/>
                </a:lnTo>
                <a:lnTo>
                  <a:pt x="485569" y="873131"/>
                </a:lnTo>
                <a:lnTo>
                  <a:pt x="437861" y="875701"/>
                </a:lnTo>
                <a:lnTo>
                  <a:pt x="390151" y="873131"/>
                </a:lnTo>
                <a:lnTo>
                  <a:pt x="343929" y="865602"/>
                </a:lnTo>
                <a:lnTo>
                  <a:pt x="299462" y="853379"/>
                </a:lnTo>
                <a:lnTo>
                  <a:pt x="257018" y="836731"/>
                </a:lnTo>
                <a:lnTo>
                  <a:pt x="216863" y="815923"/>
                </a:lnTo>
                <a:lnTo>
                  <a:pt x="179265" y="791223"/>
                </a:lnTo>
                <a:lnTo>
                  <a:pt x="144490" y="762898"/>
                </a:lnTo>
                <a:lnTo>
                  <a:pt x="112807" y="731215"/>
                </a:lnTo>
                <a:lnTo>
                  <a:pt x="84481" y="696442"/>
                </a:lnTo>
                <a:lnTo>
                  <a:pt x="59780" y="658845"/>
                </a:lnTo>
                <a:lnTo>
                  <a:pt x="38971" y="618691"/>
                </a:lnTo>
                <a:lnTo>
                  <a:pt x="22322" y="576247"/>
                </a:lnTo>
                <a:lnTo>
                  <a:pt x="10099" y="531781"/>
                </a:lnTo>
                <a:lnTo>
                  <a:pt x="2569" y="485560"/>
                </a:lnTo>
                <a:lnTo>
                  <a:pt x="0" y="437850"/>
                </a:lnTo>
                <a:lnTo>
                  <a:pt x="2569" y="390140"/>
                </a:lnTo>
                <a:lnTo>
                  <a:pt x="10099" y="343919"/>
                </a:lnTo>
                <a:lnTo>
                  <a:pt x="22322" y="299453"/>
                </a:lnTo>
                <a:lnTo>
                  <a:pt x="38971" y="257009"/>
                </a:lnTo>
                <a:lnTo>
                  <a:pt x="59780" y="216855"/>
                </a:lnTo>
                <a:lnTo>
                  <a:pt x="84481" y="179258"/>
                </a:lnTo>
                <a:lnTo>
                  <a:pt x="112807" y="144485"/>
                </a:lnTo>
                <a:lnTo>
                  <a:pt x="144490" y="112802"/>
                </a:lnTo>
                <a:lnTo>
                  <a:pt x="179265" y="84477"/>
                </a:lnTo>
                <a:lnTo>
                  <a:pt x="216863" y="59777"/>
                </a:lnTo>
                <a:lnTo>
                  <a:pt x="257018" y="38970"/>
                </a:lnTo>
                <a:lnTo>
                  <a:pt x="299462" y="22321"/>
                </a:lnTo>
                <a:lnTo>
                  <a:pt x="343929" y="10098"/>
                </a:lnTo>
                <a:lnTo>
                  <a:pt x="390151" y="2569"/>
                </a:lnTo>
                <a:lnTo>
                  <a:pt x="437861" y="0"/>
                </a:lnTo>
                <a:lnTo>
                  <a:pt x="485569" y="2569"/>
                </a:lnTo>
                <a:lnTo>
                  <a:pt x="531789" y="10098"/>
                </a:lnTo>
                <a:lnTo>
                  <a:pt x="576254" y="22321"/>
                </a:lnTo>
                <a:lnTo>
                  <a:pt x="618697" y="38970"/>
                </a:lnTo>
                <a:lnTo>
                  <a:pt x="658850" y="59777"/>
                </a:lnTo>
                <a:lnTo>
                  <a:pt x="696448" y="84477"/>
                </a:lnTo>
                <a:lnTo>
                  <a:pt x="731222" y="112802"/>
                </a:lnTo>
                <a:lnTo>
                  <a:pt x="762905" y="144485"/>
                </a:lnTo>
                <a:lnTo>
                  <a:pt x="791230" y="179258"/>
                </a:lnTo>
                <a:lnTo>
                  <a:pt x="815931" y="216855"/>
                </a:lnTo>
                <a:lnTo>
                  <a:pt x="836739" y="257009"/>
                </a:lnTo>
                <a:lnTo>
                  <a:pt x="853389" y="299453"/>
                </a:lnTo>
                <a:lnTo>
                  <a:pt x="865612" y="343919"/>
                </a:lnTo>
                <a:lnTo>
                  <a:pt x="873142" y="390140"/>
                </a:lnTo>
                <a:lnTo>
                  <a:pt x="875711" y="437850"/>
                </a:lnTo>
                <a:close/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</a:pP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61" name="Google Shape;461;p18"/>
          <p:cNvSpPr txBox="1"/>
          <p:nvPr/>
        </p:nvSpPr>
        <p:spPr>
          <a:xfrm>
            <a:off x="909637" y="5281871"/>
            <a:ext cx="8262937" cy="457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85E"/>
              </a:buClr>
              <a:buSzPts val="5600"/>
              <a:buFont typeface="Inter"/>
              <a:buNone/>
            </a:pPr>
            <a:r>
              <a:rPr lang="es-ES" sz="5600" b="1">
                <a:solidFill>
                  <a:srgbClr val="17385E"/>
                </a:solidFill>
                <a:latin typeface="Inter"/>
                <a:ea typeface="Inter"/>
                <a:cs typeface="Inter"/>
                <a:sym typeface="Inter"/>
              </a:rPr>
              <a:t>02</a:t>
            </a:r>
            <a:endParaRPr sz="5600" b="1">
              <a:solidFill>
                <a:srgbClr val="17385E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62" name="Google Shape;462;p18"/>
          <p:cNvSpPr/>
          <p:nvPr/>
        </p:nvSpPr>
        <p:spPr>
          <a:xfrm>
            <a:off x="2158954" y="5179504"/>
            <a:ext cx="781218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>
                <a:solidFill>
                  <a:srgbClr val="17385E"/>
                </a:solidFill>
                <a:latin typeface="Arial"/>
                <a:ea typeface="Arial"/>
                <a:cs typeface="Arial"/>
                <a:sym typeface="Arial"/>
              </a:rPr>
              <a:t>Definición de las etapas por las que pasa el cliente para decidirse por tu producto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8" name="Google Shape;468;p19"/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469" name="Google Shape;469;p19"/>
            <p:cNvCxnSpPr/>
            <p:nvPr/>
          </p:nvCxnSpPr>
          <p:spPr>
            <a:xfrm>
              <a:off x="11206955" y="8949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70" name="Google Shape;470;p19"/>
            <p:cNvCxnSpPr/>
            <p:nvPr/>
          </p:nvCxnSpPr>
          <p:spPr>
            <a:xfrm>
              <a:off x="11206955" y="78698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71" name="Google Shape;471;p19"/>
            <p:cNvCxnSpPr/>
            <p:nvPr/>
          </p:nvCxnSpPr>
          <p:spPr>
            <a:xfrm>
              <a:off x="11206955" y="9965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472" name="Google Shape;472;p19"/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</a:pPr>
            <a:r>
              <a:rPr lang="es-ES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02. ESTRATEGIA DE MARKETING DE CONTENIDO</a:t>
            </a:r>
            <a:endParaRPr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473" name="Google Shape;473;p19"/>
          <p:cNvCxnSpPr/>
          <p:nvPr/>
        </p:nvCxnSpPr>
        <p:spPr>
          <a:xfrm flipH="1">
            <a:off x="695326" y="577361"/>
            <a:ext cx="6462712" cy="17952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74" name="Google Shape;474;p19"/>
          <p:cNvCxnSpPr/>
          <p:nvPr/>
        </p:nvCxnSpPr>
        <p:spPr>
          <a:xfrm flipH="1">
            <a:off x="695326" y="6209774"/>
            <a:ext cx="8435227" cy="17953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75" name="Google Shape;475;p19"/>
          <p:cNvSpPr txBox="1"/>
          <p:nvPr/>
        </p:nvSpPr>
        <p:spPr>
          <a:xfrm>
            <a:off x="695326" y="2992860"/>
            <a:ext cx="10191749" cy="585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49D"/>
              </a:buClr>
              <a:buSzPts val="3000"/>
              <a:buFont typeface="Arial"/>
              <a:buNone/>
            </a:pPr>
            <a:r>
              <a:rPr lang="es-ES" sz="3000">
                <a:solidFill>
                  <a:srgbClr val="00F49D"/>
                </a:solidFill>
                <a:latin typeface="Arial"/>
                <a:ea typeface="Arial"/>
                <a:cs typeface="Arial"/>
                <a:sym typeface="Arial"/>
              </a:rPr>
              <a:t>Debe tener una duración de al menos 6 meses para empezar a ver resultados</a:t>
            </a:r>
            <a:endParaRPr/>
          </a:p>
        </p:txBody>
      </p:sp>
      <p:pic>
        <p:nvPicPr>
          <p:cNvPr id="476" name="Google Shape;47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57372" y="6077039"/>
            <a:ext cx="1239303" cy="3065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"/>
          <p:cNvSpPr/>
          <p:nvPr/>
        </p:nvSpPr>
        <p:spPr>
          <a:xfrm>
            <a:off x="500063" y="508992"/>
            <a:ext cx="11129962" cy="5840016"/>
          </a:xfrm>
          <a:prstGeom prst="rect">
            <a:avLst/>
          </a:prstGeom>
          <a:solidFill>
            <a:srgbClr val="17DD9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2" name="Google Shape;212;p2"/>
          <p:cNvSpPr/>
          <p:nvPr/>
        </p:nvSpPr>
        <p:spPr>
          <a:xfrm>
            <a:off x="2158954" y="2736502"/>
            <a:ext cx="7812180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i="0" u="none" strike="noStrike" cap="none">
                <a:solidFill>
                  <a:srgbClr val="323B4A"/>
                </a:solidFill>
                <a:latin typeface="Arial"/>
                <a:ea typeface="Arial"/>
                <a:cs typeface="Arial"/>
                <a:sym typeface="Arial"/>
              </a:rPr>
              <a:t>¿QUIERES UN BUEN ENGAGEMENT?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0" i="0" u="none" strike="noStrike" cap="none">
                <a:solidFill>
                  <a:srgbClr val="323B4A"/>
                </a:solidFill>
                <a:latin typeface="Arial"/>
                <a:ea typeface="Arial"/>
                <a:cs typeface="Arial"/>
                <a:sym typeface="Arial"/>
              </a:rPr>
              <a:t>CONECTA CON TU PÚBLICO GRACIAS A TU CONTENIDO VISUAL Y TEXTUAL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0"/>
          <p:cNvSpPr/>
          <p:nvPr/>
        </p:nvSpPr>
        <p:spPr>
          <a:xfrm>
            <a:off x="1238132" y="3408407"/>
            <a:ext cx="3727553" cy="662233"/>
          </a:xfrm>
          <a:prstGeom prst="rect">
            <a:avLst/>
          </a:prstGeom>
          <a:solidFill>
            <a:srgbClr val="17DD9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3" name="Google Shape;483;p20"/>
          <p:cNvSpPr/>
          <p:nvPr/>
        </p:nvSpPr>
        <p:spPr>
          <a:xfrm>
            <a:off x="1525178" y="4621180"/>
            <a:ext cx="3727553" cy="662233"/>
          </a:xfrm>
          <a:prstGeom prst="rect">
            <a:avLst/>
          </a:prstGeom>
          <a:solidFill>
            <a:srgbClr val="17DD9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4" name="Google Shape;484;p20"/>
          <p:cNvSpPr/>
          <p:nvPr/>
        </p:nvSpPr>
        <p:spPr>
          <a:xfrm>
            <a:off x="829132" y="2220939"/>
            <a:ext cx="3279736" cy="662233"/>
          </a:xfrm>
          <a:prstGeom prst="rect">
            <a:avLst/>
          </a:prstGeom>
          <a:solidFill>
            <a:srgbClr val="17DD9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85" name="Google Shape;485;p20"/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486" name="Google Shape;486;p20"/>
            <p:cNvCxnSpPr/>
            <p:nvPr/>
          </p:nvCxnSpPr>
          <p:spPr>
            <a:xfrm>
              <a:off x="11206955" y="8949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87" name="Google Shape;487;p20"/>
            <p:cNvCxnSpPr/>
            <p:nvPr/>
          </p:nvCxnSpPr>
          <p:spPr>
            <a:xfrm>
              <a:off x="11206955" y="78698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88" name="Google Shape;488;p20"/>
            <p:cNvCxnSpPr/>
            <p:nvPr/>
          </p:nvCxnSpPr>
          <p:spPr>
            <a:xfrm>
              <a:off x="11206955" y="9965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489" name="Google Shape;489;p20"/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</a:pPr>
            <a:r>
              <a:rPr lang="es-ES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02. ESTRATEGIA DE MARKETING DE CONTENIDO</a:t>
            </a:r>
            <a:endParaRPr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490" name="Google Shape;490;p20"/>
          <p:cNvCxnSpPr/>
          <p:nvPr/>
        </p:nvCxnSpPr>
        <p:spPr>
          <a:xfrm flipH="1">
            <a:off x="695326" y="577361"/>
            <a:ext cx="6462712" cy="17952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91" name="Google Shape;491;p20"/>
          <p:cNvCxnSpPr/>
          <p:nvPr/>
        </p:nvCxnSpPr>
        <p:spPr>
          <a:xfrm flipH="1">
            <a:off x="695326" y="6209774"/>
            <a:ext cx="8435227" cy="17953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92" name="Google Shape;492;p20"/>
          <p:cNvSpPr txBox="1"/>
          <p:nvPr/>
        </p:nvSpPr>
        <p:spPr>
          <a:xfrm>
            <a:off x="4341699" y="2244810"/>
            <a:ext cx="7178967" cy="900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s-E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Cómo es tu producto, qué ofrece, que problema resuelve, valores. Contenido corporativo en general.</a:t>
            </a:r>
            <a:endParaRPr/>
          </a:p>
        </p:txBody>
      </p:sp>
      <p:pic>
        <p:nvPicPr>
          <p:cNvPr id="493" name="Google Shape;493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57372" y="6077039"/>
            <a:ext cx="1239303" cy="306572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20"/>
          <p:cNvSpPr txBox="1"/>
          <p:nvPr/>
        </p:nvSpPr>
        <p:spPr>
          <a:xfrm>
            <a:off x="695325" y="1158802"/>
            <a:ext cx="7305675" cy="1676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nter"/>
              <a:buNone/>
            </a:pPr>
            <a:r>
              <a:rPr lang="es-ES" sz="3600" b="1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3 ETAPAS</a:t>
            </a:r>
            <a:endParaRPr/>
          </a:p>
        </p:txBody>
      </p:sp>
      <p:sp>
        <p:nvSpPr>
          <p:cNvPr id="495" name="Google Shape;495;p20"/>
          <p:cNvSpPr txBox="1"/>
          <p:nvPr/>
        </p:nvSpPr>
        <p:spPr>
          <a:xfrm>
            <a:off x="929475" y="2250800"/>
            <a:ext cx="3207000" cy="8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85E"/>
              </a:buClr>
              <a:buSzPts val="3200"/>
              <a:buFont typeface="Inter"/>
              <a:buNone/>
            </a:pPr>
            <a:r>
              <a:rPr lang="es-ES" sz="3200" b="1" cap="none">
                <a:solidFill>
                  <a:srgbClr val="17385E"/>
                </a:solidFill>
                <a:latin typeface="Inter"/>
                <a:ea typeface="Inter"/>
                <a:cs typeface="Inter"/>
                <a:sym typeface="Inter"/>
              </a:rPr>
              <a:t>CONCIENCIA   </a:t>
            </a:r>
            <a:endParaRPr/>
          </a:p>
        </p:txBody>
      </p:sp>
      <p:sp>
        <p:nvSpPr>
          <p:cNvPr id="496" name="Google Shape;496;p20"/>
          <p:cNvSpPr txBox="1"/>
          <p:nvPr/>
        </p:nvSpPr>
        <p:spPr>
          <a:xfrm>
            <a:off x="1238132" y="3437496"/>
            <a:ext cx="3875685" cy="83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85E"/>
              </a:buClr>
              <a:buSzPts val="3200"/>
              <a:buFont typeface="Inter"/>
              <a:buNone/>
            </a:pPr>
            <a:r>
              <a:rPr lang="es-ES" sz="3200" b="1" cap="none">
                <a:solidFill>
                  <a:srgbClr val="17385E"/>
                </a:solidFill>
                <a:latin typeface="Inter"/>
                <a:ea typeface="Inter"/>
                <a:cs typeface="Inter"/>
                <a:sym typeface="Inter"/>
              </a:rPr>
              <a:t>CONSIDERACIÓN</a:t>
            </a:r>
            <a:endParaRPr/>
          </a:p>
        </p:txBody>
      </p:sp>
      <p:sp>
        <p:nvSpPr>
          <p:cNvPr id="497" name="Google Shape;497;p20"/>
          <p:cNvSpPr txBox="1"/>
          <p:nvPr/>
        </p:nvSpPr>
        <p:spPr>
          <a:xfrm>
            <a:off x="2001830" y="4649104"/>
            <a:ext cx="2774249" cy="662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85E"/>
              </a:buClr>
              <a:buSzPts val="3200"/>
              <a:buFont typeface="Inter"/>
              <a:buNone/>
            </a:pPr>
            <a:r>
              <a:rPr lang="es-ES" sz="3200" b="1" cap="none">
                <a:solidFill>
                  <a:srgbClr val="17385E"/>
                </a:solidFill>
                <a:latin typeface="Inter"/>
                <a:ea typeface="Inter"/>
                <a:cs typeface="Inter"/>
                <a:sym typeface="Inter"/>
              </a:rPr>
              <a:t>DECISIÓN</a:t>
            </a:r>
            <a:endParaRPr/>
          </a:p>
        </p:txBody>
      </p:sp>
      <p:sp>
        <p:nvSpPr>
          <p:cNvPr id="498" name="Google Shape;498;p20"/>
          <p:cNvSpPr txBox="1"/>
          <p:nvPr/>
        </p:nvSpPr>
        <p:spPr>
          <a:xfrm>
            <a:off x="5169967" y="3427699"/>
            <a:ext cx="6342782" cy="146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s-E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 cliente y a sabe que necesita y se acerca a ti para ver si tu producto o servicio les es útil. </a:t>
            </a:r>
            <a:endParaRPr/>
          </a:p>
        </p:txBody>
      </p:sp>
      <p:sp>
        <p:nvSpPr>
          <p:cNvPr id="499" name="Google Shape;499;p20"/>
          <p:cNvSpPr txBox="1"/>
          <p:nvPr/>
        </p:nvSpPr>
        <p:spPr>
          <a:xfrm>
            <a:off x="5457013" y="4540623"/>
            <a:ext cx="5842142" cy="3227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s-E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 consumidor ya está tomando la decisión final y solo necesita un motivo extra para decidirse por ti.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s-ES" sz="1600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Una promo o review de producto.</a:t>
            </a:r>
            <a:endParaRPr sz="1600" i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20"/>
          <p:cNvSpPr/>
          <p:nvPr/>
        </p:nvSpPr>
        <p:spPr>
          <a:xfrm rot="10800000">
            <a:off x="877594" y="3085754"/>
            <a:ext cx="479233" cy="748146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00F4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1" name="Google Shape;501;p20"/>
          <p:cNvSpPr/>
          <p:nvPr/>
        </p:nvSpPr>
        <p:spPr>
          <a:xfrm rot="10800000">
            <a:off x="1151333" y="4287172"/>
            <a:ext cx="479233" cy="676999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00F4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21"/>
          <p:cNvSpPr/>
          <p:nvPr/>
        </p:nvSpPr>
        <p:spPr>
          <a:xfrm>
            <a:off x="500063" y="508992"/>
            <a:ext cx="11129962" cy="5840016"/>
          </a:xfrm>
          <a:prstGeom prst="rect">
            <a:avLst/>
          </a:prstGeom>
          <a:solidFill>
            <a:srgbClr val="17DD9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7" name="Google Shape;507;p21"/>
          <p:cNvSpPr txBox="1"/>
          <p:nvPr/>
        </p:nvSpPr>
        <p:spPr>
          <a:xfrm>
            <a:off x="909638" y="1123580"/>
            <a:ext cx="10407546" cy="198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85E"/>
              </a:buClr>
              <a:buSzPts val="7600"/>
              <a:buFont typeface="Inter"/>
              <a:buNone/>
            </a:pPr>
            <a:r>
              <a:rPr lang="es-ES" sz="7600" b="1">
                <a:solidFill>
                  <a:srgbClr val="17385E"/>
                </a:solidFill>
                <a:latin typeface="Inter"/>
                <a:ea typeface="Inter"/>
                <a:cs typeface="Inter"/>
                <a:sym typeface="Inter"/>
              </a:rPr>
              <a:t>EL CICLO DEL MARKETING DE CONTENIDO</a:t>
            </a:r>
            <a:endParaRPr sz="7600" b="1">
              <a:solidFill>
                <a:srgbClr val="17385E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08" name="Google Shape;508;p21"/>
          <p:cNvSpPr/>
          <p:nvPr/>
        </p:nvSpPr>
        <p:spPr>
          <a:xfrm>
            <a:off x="10770768" y="5409147"/>
            <a:ext cx="78581" cy="157162"/>
          </a:xfrm>
          <a:custGeom>
            <a:avLst/>
            <a:gdLst/>
            <a:ahLst/>
            <a:cxnLst/>
            <a:rect l="l" t="t" r="r" b="b"/>
            <a:pathLst>
              <a:path w="124460" h="248920" extrusionOk="0">
                <a:moveTo>
                  <a:pt x="0" y="0"/>
                </a:moveTo>
                <a:lnTo>
                  <a:pt x="124373" y="124373"/>
                </a:lnTo>
                <a:lnTo>
                  <a:pt x="0" y="248746"/>
                </a:lnTo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</a:pP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9" name="Google Shape;509;p21"/>
          <p:cNvSpPr/>
          <p:nvPr/>
        </p:nvSpPr>
        <p:spPr>
          <a:xfrm>
            <a:off x="10597834" y="5487728"/>
            <a:ext cx="234472" cy="45719"/>
          </a:xfrm>
          <a:custGeom>
            <a:avLst/>
            <a:gdLst/>
            <a:ahLst/>
            <a:cxnLst/>
            <a:rect l="l" t="t" r="r" b="b"/>
            <a:pathLst>
              <a:path w="410844" h="120000" extrusionOk="0">
                <a:moveTo>
                  <a:pt x="410406" y="0"/>
                </a:moveTo>
                <a:lnTo>
                  <a:pt x="0" y="0"/>
                </a:lnTo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</a:pP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10" name="Google Shape;510;p21"/>
          <p:cNvSpPr/>
          <p:nvPr/>
        </p:nvSpPr>
        <p:spPr>
          <a:xfrm>
            <a:off x="10459361" y="5220676"/>
            <a:ext cx="533245" cy="533245"/>
          </a:xfrm>
          <a:custGeom>
            <a:avLst/>
            <a:gdLst/>
            <a:ahLst/>
            <a:cxnLst/>
            <a:rect l="l" t="t" r="r" b="b"/>
            <a:pathLst>
              <a:path w="876300" h="876300" extrusionOk="0">
                <a:moveTo>
                  <a:pt x="875711" y="437850"/>
                </a:moveTo>
                <a:lnTo>
                  <a:pt x="873142" y="485560"/>
                </a:lnTo>
                <a:lnTo>
                  <a:pt x="865612" y="531781"/>
                </a:lnTo>
                <a:lnTo>
                  <a:pt x="853389" y="576247"/>
                </a:lnTo>
                <a:lnTo>
                  <a:pt x="836739" y="618691"/>
                </a:lnTo>
                <a:lnTo>
                  <a:pt x="815931" y="658845"/>
                </a:lnTo>
                <a:lnTo>
                  <a:pt x="791230" y="696442"/>
                </a:lnTo>
                <a:lnTo>
                  <a:pt x="762905" y="731215"/>
                </a:lnTo>
                <a:lnTo>
                  <a:pt x="731222" y="762898"/>
                </a:lnTo>
                <a:lnTo>
                  <a:pt x="696448" y="791223"/>
                </a:lnTo>
                <a:lnTo>
                  <a:pt x="658850" y="815923"/>
                </a:lnTo>
                <a:lnTo>
                  <a:pt x="618697" y="836731"/>
                </a:lnTo>
                <a:lnTo>
                  <a:pt x="576254" y="853379"/>
                </a:lnTo>
                <a:lnTo>
                  <a:pt x="531789" y="865602"/>
                </a:lnTo>
                <a:lnTo>
                  <a:pt x="485569" y="873131"/>
                </a:lnTo>
                <a:lnTo>
                  <a:pt x="437861" y="875701"/>
                </a:lnTo>
                <a:lnTo>
                  <a:pt x="390151" y="873131"/>
                </a:lnTo>
                <a:lnTo>
                  <a:pt x="343929" y="865602"/>
                </a:lnTo>
                <a:lnTo>
                  <a:pt x="299462" y="853379"/>
                </a:lnTo>
                <a:lnTo>
                  <a:pt x="257018" y="836731"/>
                </a:lnTo>
                <a:lnTo>
                  <a:pt x="216863" y="815923"/>
                </a:lnTo>
                <a:lnTo>
                  <a:pt x="179265" y="791223"/>
                </a:lnTo>
                <a:lnTo>
                  <a:pt x="144490" y="762898"/>
                </a:lnTo>
                <a:lnTo>
                  <a:pt x="112807" y="731215"/>
                </a:lnTo>
                <a:lnTo>
                  <a:pt x="84481" y="696442"/>
                </a:lnTo>
                <a:lnTo>
                  <a:pt x="59780" y="658845"/>
                </a:lnTo>
                <a:lnTo>
                  <a:pt x="38971" y="618691"/>
                </a:lnTo>
                <a:lnTo>
                  <a:pt x="22322" y="576247"/>
                </a:lnTo>
                <a:lnTo>
                  <a:pt x="10099" y="531781"/>
                </a:lnTo>
                <a:lnTo>
                  <a:pt x="2569" y="485560"/>
                </a:lnTo>
                <a:lnTo>
                  <a:pt x="0" y="437850"/>
                </a:lnTo>
                <a:lnTo>
                  <a:pt x="2569" y="390140"/>
                </a:lnTo>
                <a:lnTo>
                  <a:pt x="10099" y="343919"/>
                </a:lnTo>
                <a:lnTo>
                  <a:pt x="22322" y="299453"/>
                </a:lnTo>
                <a:lnTo>
                  <a:pt x="38971" y="257009"/>
                </a:lnTo>
                <a:lnTo>
                  <a:pt x="59780" y="216855"/>
                </a:lnTo>
                <a:lnTo>
                  <a:pt x="84481" y="179258"/>
                </a:lnTo>
                <a:lnTo>
                  <a:pt x="112807" y="144485"/>
                </a:lnTo>
                <a:lnTo>
                  <a:pt x="144490" y="112802"/>
                </a:lnTo>
                <a:lnTo>
                  <a:pt x="179265" y="84477"/>
                </a:lnTo>
                <a:lnTo>
                  <a:pt x="216863" y="59777"/>
                </a:lnTo>
                <a:lnTo>
                  <a:pt x="257018" y="38970"/>
                </a:lnTo>
                <a:lnTo>
                  <a:pt x="299462" y="22321"/>
                </a:lnTo>
                <a:lnTo>
                  <a:pt x="343929" y="10098"/>
                </a:lnTo>
                <a:lnTo>
                  <a:pt x="390151" y="2569"/>
                </a:lnTo>
                <a:lnTo>
                  <a:pt x="437861" y="0"/>
                </a:lnTo>
                <a:lnTo>
                  <a:pt x="485569" y="2569"/>
                </a:lnTo>
                <a:lnTo>
                  <a:pt x="531789" y="10098"/>
                </a:lnTo>
                <a:lnTo>
                  <a:pt x="576254" y="22321"/>
                </a:lnTo>
                <a:lnTo>
                  <a:pt x="618697" y="38970"/>
                </a:lnTo>
                <a:lnTo>
                  <a:pt x="658850" y="59777"/>
                </a:lnTo>
                <a:lnTo>
                  <a:pt x="696448" y="84477"/>
                </a:lnTo>
                <a:lnTo>
                  <a:pt x="731222" y="112802"/>
                </a:lnTo>
                <a:lnTo>
                  <a:pt x="762905" y="144485"/>
                </a:lnTo>
                <a:lnTo>
                  <a:pt x="791230" y="179258"/>
                </a:lnTo>
                <a:lnTo>
                  <a:pt x="815931" y="216855"/>
                </a:lnTo>
                <a:lnTo>
                  <a:pt x="836739" y="257009"/>
                </a:lnTo>
                <a:lnTo>
                  <a:pt x="853389" y="299453"/>
                </a:lnTo>
                <a:lnTo>
                  <a:pt x="865612" y="343919"/>
                </a:lnTo>
                <a:lnTo>
                  <a:pt x="873142" y="390140"/>
                </a:lnTo>
                <a:lnTo>
                  <a:pt x="875711" y="437850"/>
                </a:lnTo>
                <a:close/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</a:pP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11" name="Google Shape;511;p21"/>
          <p:cNvSpPr txBox="1"/>
          <p:nvPr/>
        </p:nvSpPr>
        <p:spPr>
          <a:xfrm>
            <a:off x="909637" y="5281871"/>
            <a:ext cx="8262937" cy="457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85E"/>
              </a:buClr>
              <a:buSzPts val="5600"/>
              <a:buFont typeface="Inter"/>
              <a:buNone/>
            </a:pPr>
            <a:r>
              <a:rPr lang="es-ES" sz="5600" b="1">
                <a:solidFill>
                  <a:srgbClr val="17385E"/>
                </a:solidFill>
                <a:latin typeface="Inter"/>
                <a:ea typeface="Inter"/>
                <a:cs typeface="Inter"/>
                <a:sym typeface="Inter"/>
              </a:rPr>
              <a:t>03</a:t>
            </a:r>
            <a:endParaRPr sz="5600" b="1">
              <a:solidFill>
                <a:srgbClr val="17385E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12" name="Google Shape;512;p21"/>
          <p:cNvSpPr/>
          <p:nvPr/>
        </p:nvSpPr>
        <p:spPr>
          <a:xfrm>
            <a:off x="2158954" y="5333392"/>
            <a:ext cx="781218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>
                <a:solidFill>
                  <a:srgbClr val="17385E"/>
                </a:solidFill>
                <a:latin typeface="Arial"/>
                <a:ea typeface="Arial"/>
                <a:cs typeface="Arial"/>
                <a:sym typeface="Arial"/>
              </a:rPr>
              <a:t>Se basa en la planificación, desarrollo, distribución y análisis.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8" name="Google Shape;518;p22"/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519" name="Google Shape;519;p22"/>
            <p:cNvCxnSpPr/>
            <p:nvPr/>
          </p:nvCxnSpPr>
          <p:spPr>
            <a:xfrm>
              <a:off x="11206955" y="8949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20" name="Google Shape;520;p22"/>
            <p:cNvCxnSpPr/>
            <p:nvPr/>
          </p:nvCxnSpPr>
          <p:spPr>
            <a:xfrm>
              <a:off x="11206955" y="78698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21" name="Google Shape;521;p22"/>
            <p:cNvCxnSpPr/>
            <p:nvPr/>
          </p:nvCxnSpPr>
          <p:spPr>
            <a:xfrm>
              <a:off x="11206955" y="9965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522" name="Google Shape;522;p22"/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</a:pPr>
            <a:r>
              <a:rPr lang="es-ES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03. EL CICLO DEL MARKETING DE CONTENIDO</a:t>
            </a:r>
            <a:endParaRPr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523" name="Google Shape;523;p22"/>
          <p:cNvCxnSpPr/>
          <p:nvPr/>
        </p:nvCxnSpPr>
        <p:spPr>
          <a:xfrm flipH="1">
            <a:off x="695326" y="577361"/>
            <a:ext cx="6462712" cy="17952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24" name="Google Shape;524;p22"/>
          <p:cNvCxnSpPr/>
          <p:nvPr/>
        </p:nvCxnSpPr>
        <p:spPr>
          <a:xfrm flipH="1">
            <a:off x="695326" y="6209774"/>
            <a:ext cx="8435227" cy="17953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25" name="Google Shape;525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57372" y="6077039"/>
            <a:ext cx="1239303" cy="306572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22"/>
          <p:cNvSpPr txBox="1"/>
          <p:nvPr/>
        </p:nvSpPr>
        <p:spPr>
          <a:xfrm>
            <a:off x="695325" y="1158802"/>
            <a:ext cx="7305675" cy="1676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nter"/>
              <a:buNone/>
            </a:pPr>
            <a:r>
              <a:rPr lang="es-ES" sz="3600" b="1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1. PLANIFICACIÓN</a:t>
            </a:r>
            <a:endParaRPr/>
          </a:p>
        </p:txBody>
      </p:sp>
      <p:sp>
        <p:nvSpPr>
          <p:cNvPr id="527" name="Google Shape;527;p22"/>
          <p:cNvSpPr txBox="1"/>
          <p:nvPr/>
        </p:nvSpPr>
        <p:spPr>
          <a:xfrm>
            <a:off x="596566" y="2892687"/>
            <a:ext cx="10801349" cy="1072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49D"/>
              </a:buClr>
              <a:buSzPts val="3000"/>
              <a:buFont typeface="Arial"/>
              <a:buNone/>
            </a:pPr>
            <a:r>
              <a:rPr lang="es-ES" sz="3000">
                <a:solidFill>
                  <a:srgbClr val="00F49D"/>
                </a:solidFill>
                <a:latin typeface="Arial"/>
                <a:ea typeface="Arial"/>
                <a:cs typeface="Arial"/>
                <a:sym typeface="Arial"/>
              </a:rPr>
              <a:t>Une los objetivos de tu estrategia de marketing como empresa.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533;p23"/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534" name="Google Shape;534;p23"/>
            <p:cNvCxnSpPr/>
            <p:nvPr/>
          </p:nvCxnSpPr>
          <p:spPr>
            <a:xfrm>
              <a:off x="11206955" y="8949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35" name="Google Shape;535;p23"/>
            <p:cNvCxnSpPr/>
            <p:nvPr/>
          </p:nvCxnSpPr>
          <p:spPr>
            <a:xfrm>
              <a:off x="11206955" y="78698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36" name="Google Shape;536;p23"/>
            <p:cNvCxnSpPr/>
            <p:nvPr/>
          </p:nvCxnSpPr>
          <p:spPr>
            <a:xfrm>
              <a:off x="11206955" y="9965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537" name="Google Shape;537;p23"/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</a:pPr>
            <a:r>
              <a:rPr lang="es-ES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03. EL CICLO DEL MARKETING DE CONTENIDO</a:t>
            </a:r>
            <a:endParaRPr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538" name="Google Shape;538;p23"/>
          <p:cNvCxnSpPr/>
          <p:nvPr/>
        </p:nvCxnSpPr>
        <p:spPr>
          <a:xfrm flipH="1">
            <a:off x="695326" y="577361"/>
            <a:ext cx="6462712" cy="17952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39" name="Google Shape;539;p23"/>
          <p:cNvCxnSpPr/>
          <p:nvPr/>
        </p:nvCxnSpPr>
        <p:spPr>
          <a:xfrm flipH="1">
            <a:off x="695326" y="6209774"/>
            <a:ext cx="8435227" cy="17953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40" name="Google Shape;54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57372" y="6077039"/>
            <a:ext cx="1239303" cy="306572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23"/>
          <p:cNvSpPr txBox="1"/>
          <p:nvPr/>
        </p:nvSpPr>
        <p:spPr>
          <a:xfrm>
            <a:off x="695326" y="2313527"/>
            <a:ext cx="10932101" cy="1473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49D"/>
              </a:buClr>
              <a:buSzPts val="3000"/>
              <a:buFont typeface="Arial"/>
              <a:buNone/>
            </a:pPr>
            <a:r>
              <a:rPr lang="es-ES" sz="3000">
                <a:solidFill>
                  <a:srgbClr val="00F49D"/>
                </a:solidFill>
                <a:latin typeface="Arial"/>
                <a:ea typeface="Arial"/>
                <a:cs typeface="Arial"/>
                <a:sym typeface="Arial"/>
              </a:rPr>
              <a:t>Específico, Medible, Alcanzable, Relevante y Realizable en el tiempo.</a:t>
            </a:r>
            <a:endParaRPr/>
          </a:p>
        </p:txBody>
      </p:sp>
      <p:sp>
        <p:nvSpPr>
          <p:cNvPr id="542" name="Google Shape;542;p23"/>
          <p:cNvSpPr/>
          <p:nvPr/>
        </p:nvSpPr>
        <p:spPr>
          <a:xfrm>
            <a:off x="695326" y="1255796"/>
            <a:ext cx="4779199" cy="662233"/>
          </a:xfrm>
          <a:prstGeom prst="rect">
            <a:avLst/>
          </a:prstGeom>
          <a:solidFill>
            <a:srgbClr val="17DD9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43" name="Google Shape;543;p23"/>
          <p:cNvSpPr txBox="1"/>
          <p:nvPr/>
        </p:nvSpPr>
        <p:spPr>
          <a:xfrm>
            <a:off x="484664" y="1293345"/>
            <a:ext cx="5215492" cy="83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85E"/>
              </a:buClr>
              <a:buSzPts val="3200"/>
              <a:buFont typeface="Arial"/>
              <a:buNone/>
            </a:pPr>
            <a:r>
              <a:rPr lang="es-ES" sz="3200" b="1" cap="none">
                <a:solidFill>
                  <a:srgbClr val="17385E"/>
                </a:solidFill>
                <a:latin typeface="Arial"/>
                <a:ea typeface="Arial"/>
                <a:cs typeface="Arial"/>
                <a:sym typeface="Arial"/>
              </a:rPr>
              <a:t>OBJETIVOS SMART   </a:t>
            </a:r>
            <a:endParaRPr/>
          </a:p>
        </p:txBody>
      </p:sp>
      <p:sp>
        <p:nvSpPr>
          <p:cNvPr id="544" name="Google Shape;544;p23"/>
          <p:cNvSpPr txBox="1"/>
          <p:nvPr/>
        </p:nvSpPr>
        <p:spPr>
          <a:xfrm>
            <a:off x="1338944" y="3858613"/>
            <a:ext cx="404057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rgbClr val="00F49D"/>
                </a:solidFill>
                <a:latin typeface="Arial"/>
                <a:ea typeface="Arial"/>
                <a:cs typeface="Arial"/>
                <a:sym typeface="Arial"/>
              </a:rPr>
              <a:t>EJEMPLO OBJETIVO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F49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Aumentar el Engagement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23"/>
          <p:cNvSpPr txBox="1"/>
          <p:nvPr/>
        </p:nvSpPr>
        <p:spPr>
          <a:xfrm>
            <a:off x="5788417" y="3858613"/>
            <a:ext cx="5216236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rgbClr val="00F49D"/>
                </a:solidFill>
                <a:latin typeface="Arial"/>
                <a:ea typeface="Arial"/>
                <a:cs typeface="Arial"/>
                <a:sym typeface="Arial"/>
              </a:rPr>
              <a:t>EJEMPLO OBJETIVO </a:t>
            </a:r>
            <a:r>
              <a:rPr lang="es-ES" sz="1800" b="1">
                <a:solidFill>
                  <a:srgbClr val="00F49D"/>
                </a:solidFill>
                <a:latin typeface="Arial"/>
                <a:ea typeface="Arial"/>
                <a:cs typeface="Arial"/>
                <a:sym typeface="Arial"/>
              </a:rPr>
              <a:t>SMART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F49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Crear al menos un contenido semanal de la publicación que mejor funciona en redes sociales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1" name="Google Shape;551;p24"/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552" name="Google Shape;552;p24"/>
            <p:cNvCxnSpPr/>
            <p:nvPr/>
          </p:nvCxnSpPr>
          <p:spPr>
            <a:xfrm>
              <a:off x="11206955" y="8949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53" name="Google Shape;553;p24"/>
            <p:cNvCxnSpPr/>
            <p:nvPr/>
          </p:nvCxnSpPr>
          <p:spPr>
            <a:xfrm>
              <a:off x="11206955" y="78698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54" name="Google Shape;554;p24"/>
            <p:cNvCxnSpPr/>
            <p:nvPr/>
          </p:nvCxnSpPr>
          <p:spPr>
            <a:xfrm>
              <a:off x="11206955" y="9965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555" name="Google Shape;555;p24"/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</a:pPr>
            <a:r>
              <a:rPr lang="es-ES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03. EL CICLO DEL MARKETING DE CONTENIDO</a:t>
            </a:r>
            <a:endParaRPr/>
          </a:p>
        </p:txBody>
      </p:sp>
      <p:cxnSp>
        <p:nvCxnSpPr>
          <p:cNvPr id="556" name="Google Shape;556;p24"/>
          <p:cNvCxnSpPr/>
          <p:nvPr/>
        </p:nvCxnSpPr>
        <p:spPr>
          <a:xfrm flipH="1">
            <a:off x="695326" y="577361"/>
            <a:ext cx="6462712" cy="17952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57" name="Google Shape;557;p24"/>
          <p:cNvCxnSpPr/>
          <p:nvPr/>
        </p:nvCxnSpPr>
        <p:spPr>
          <a:xfrm flipH="1">
            <a:off x="695326" y="6209774"/>
            <a:ext cx="8435227" cy="17953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58" name="Google Shape;558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57372" y="6077039"/>
            <a:ext cx="1239303" cy="306572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24"/>
          <p:cNvSpPr txBox="1"/>
          <p:nvPr/>
        </p:nvSpPr>
        <p:spPr>
          <a:xfrm>
            <a:off x="695326" y="2897794"/>
            <a:ext cx="10932101" cy="1062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49D"/>
              </a:buClr>
              <a:buSzPts val="3000"/>
              <a:buFont typeface="Arial"/>
              <a:buNone/>
            </a:pPr>
            <a:r>
              <a:rPr lang="es-ES" sz="3000">
                <a:solidFill>
                  <a:srgbClr val="00F49D"/>
                </a:solidFill>
                <a:latin typeface="Arial"/>
                <a:ea typeface="Arial"/>
                <a:cs typeface="Arial"/>
                <a:sym typeface="Arial"/>
              </a:rPr>
              <a:t>En estos primeros momentos de tu vida digital, no programes más de 3 objetivos.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5" name="Google Shape;565;p25"/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566" name="Google Shape;566;p25"/>
            <p:cNvCxnSpPr/>
            <p:nvPr/>
          </p:nvCxnSpPr>
          <p:spPr>
            <a:xfrm>
              <a:off x="11206955" y="8949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67" name="Google Shape;567;p25"/>
            <p:cNvCxnSpPr/>
            <p:nvPr/>
          </p:nvCxnSpPr>
          <p:spPr>
            <a:xfrm>
              <a:off x="11206955" y="78698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68" name="Google Shape;568;p25"/>
            <p:cNvCxnSpPr/>
            <p:nvPr/>
          </p:nvCxnSpPr>
          <p:spPr>
            <a:xfrm>
              <a:off x="11206955" y="9965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569" name="Google Shape;569;p25"/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</a:pPr>
            <a:r>
              <a:rPr lang="es-ES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03. EL CICLO DEL MARKETING DE CONTENIDO</a:t>
            </a:r>
            <a:endParaRPr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570" name="Google Shape;570;p25"/>
          <p:cNvCxnSpPr/>
          <p:nvPr/>
        </p:nvCxnSpPr>
        <p:spPr>
          <a:xfrm flipH="1">
            <a:off x="695326" y="577361"/>
            <a:ext cx="6462712" cy="17952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71" name="Google Shape;571;p25"/>
          <p:cNvCxnSpPr/>
          <p:nvPr/>
        </p:nvCxnSpPr>
        <p:spPr>
          <a:xfrm flipH="1">
            <a:off x="695326" y="6209774"/>
            <a:ext cx="8435227" cy="17953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72" name="Google Shape;572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57372" y="6077039"/>
            <a:ext cx="1239303" cy="306572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25"/>
          <p:cNvSpPr txBox="1"/>
          <p:nvPr/>
        </p:nvSpPr>
        <p:spPr>
          <a:xfrm>
            <a:off x="695325" y="1158802"/>
            <a:ext cx="7305675" cy="1676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nter"/>
              <a:buNone/>
            </a:pPr>
            <a:r>
              <a:rPr lang="es-ES" sz="3600" b="1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2. TARGET</a:t>
            </a:r>
            <a:endParaRPr/>
          </a:p>
        </p:txBody>
      </p:sp>
      <p:sp>
        <p:nvSpPr>
          <p:cNvPr id="574" name="Google Shape;574;p25"/>
          <p:cNvSpPr txBox="1"/>
          <p:nvPr/>
        </p:nvSpPr>
        <p:spPr>
          <a:xfrm>
            <a:off x="596566" y="2604821"/>
            <a:ext cx="10801349" cy="2454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49D"/>
              </a:buClr>
              <a:buSzPts val="3000"/>
              <a:buFont typeface="Arial"/>
              <a:buNone/>
            </a:pPr>
            <a:r>
              <a:rPr lang="es-ES" sz="3000">
                <a:solidFill>
                  <a:srgbClr val="00F49D"/>
                </a:solidFill>
                <a:latin typeface="Arial"/>
                <a:ea typeface="Arial"/>
                <a:cs typeface="Arial"/>
                <a:sym typeface="Arial"/>
              </a:rPr>
              <a:t>Ya hemos definido cual es nuestro público como marca, pero plantéate: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</a:pPr>
            <a:endParaRPr sz="3000">
              <a:solidFill>
                <a:srgbClr val="00F49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</a:pPr>
            <a:r>
              <a:rPr lang="es-ES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¿Quieres dirigirte solo a tu público objetivo o quieres abrir el camino a nuevos consumidores?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0" name="Google Shape;580;p26"/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581" name="Google Shape;581;p26"/>
            <p:cNvCxnSpPr/>
            <p:nvPr/>
          </p:nvCxnSpPr>
          <p:spPr>
            <a:xfrm>
              <a:off x="11206955" y="8949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82" name="Google Shape;582;p26"/>
            <p:cNvCxnSpPr/>
            <p:nvPr/>
          </p:nvCxnSpPr>
          <p:spPr>
            <a:xfrm>
              <a:off x="11206955" y="78698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83" name="Google Shape;583;p26"/>
            <p:cNvCxnSpPr/>
            <p:nvPr/>
          </p:nvCxnSpPr>
          <p:spPr>
            <a:xfrm>
              <a:off x="11206955" y="9965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584" name="Google Shape;584;p26"/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</a:pPr>
            <a:r>
              <a:rPr lang="es-ES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03. EL CICLO DEL MARKETING DE CONTENIDO</a:t>
            </a:r>
            <a:endParaRPr/>
          </a:p>
        </p:txBody>
      </p:sp>
      <p:cxnSp>
        <p:nvCxnSpPr>
          <p:cNvPr id="585" name="Google Shape;585;p26"/>
          <p:cNvCxnSpPr/>
          <p:nvPr/>
        </p:nvCxnSpPr>
        <p:spPr>
          <a:xfrm flipH="1">
            <a:off x="695326" y="577361"/>
            <a:ext cx="6462712" cy="17952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86" name="Google Shape;586;p26"/>
          <p:cNvCxnSpPr/>
          <p:nvPr/>
        </p:nvCxnSpPr>
        <p:spPr>
          <a:xfrm flipH="1">
            <a:off x="695326" y="6209774"/>
            <a:ext cx="8435227" cy="17953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87" name="Google Shape;587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57372" y="6077039"/>
            <a:ext cx="1239303" cy="306572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26"/>
          <p:cNvSpPr txBox="1"/>
          <p:nvPr/>
        </p:nvSpPr>
        <p:spPr>
          <a:xfrm>
            <a:off x="695326" y="2897794"/>
            <a:ext cx="10932101" cy="1062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49D"/>
              </a:buClr>
              <a:buSzPts val="3000"/>
              <a:buFont typeface="Arial"/>
              <a:buNone/>
            </a:pPr>
            <a:r>
              <a:rPr lang="es-ES" sz="3000">
                <a:solidFill>
                  <a:srgbClr val="00F49D"/>
                </a:solidFill>
                <a:latin typeface="Arial"/>
                <a:ea typeface="Arial"/>
                <a:cs typeface="Arial"/>
                <a:sym typeface="Arial"/>
              </a:rPr>
              <a:t>Si es así, ¿A qué otro Target quieres dirigirte?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4" name="Google Shape;594;p27"/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595" name="Google Shape;595;p27"/>
            <p:cNvCxnSpPr/>
            <p:nvPr/>
          </p:nvCxnSpPr>
          <p:spPr>
            <a:xfrm>
              <a:off x="11206955" y="8949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96" name="Google Shape;596;p27"/>
            <p:cNvCxnSpPr/>
            <p:nvPr/>
          </p:nvCxnSpPr>
          <p:spPr>
            <a:xfrm>
              <a:off x="11206955" y="78698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97" name="Google Shape;597;p27"/>
            <p:cNvCxnSpPr/>
            <p:nvPr/>
          </p:nvCxnSpPr>
          <p:spPr>
            <a:xfrm>
              <a:off x="11206955" y="9965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598" name="Google Shape;598;p27"/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</a:pPr>
            <a:r>
              <a:rPr lang="es-ES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03. EL CICLO DEL MARKETING DE CONTENIDO</a:t>
            </a:r>
            <a:endParaRPr/>
          </a:p>
        </p:txBody>
      </p:sp>
      <p:cxnSp>
        <p:nvCxnSpPr>
          <p:cNvPr id="599" name="Google Shape;599;p27"/>
          <p:cNvCxnSpPr/>
          <p:nvPr/>
        </p:nvCxnSpPr>
        <p:spPr>
          <a:xfrm flipH="1">
            <a:off x="695326" y="577361"/>
            <a:ext cx="6462712" cy="17952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00" name="Google Shape;600;p27"/>
          <p:cNvCxnSpPr/>
          <p:nvPr/>
        </p:nvCxnSpPr>
        <p:spPr>
          <a:xfrm flipH="1">
            <a:off x="695326" y="6209774"/>
            <a:ext cx="8435227" cy="17953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01" name="Google Shape;601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57372" y="6077039"/>
            <a:ext cx="1239303" cy="306572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27"/>
          <p:cNvSpPr txBox="1"/>
          <p:nvPr/>
        </p:nvSpPr>
        <p:spPr>
          <a:xfrm>
            <a:off x="695326" y="2734402"/>
            <a:ext cx="10191749" cy="1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49D"/>
              </a:buClr>
              <a:buSzPts val="3000"/>
              <a:buFont typeface="Arial"/>
              <a:buNone/>
            </a:pPr>
            <a:r>
              <a:rPr lang="es-ES" sz="3000">
                <a:solidFill>
                  <a:srgbClr val="00F49D"/>
                </a:solidFill>
                <a:latin typeface="Arial"/>
                <a:ea typeface="Arial"/>
                <a:cs typeface="Arial"/>
                <a:sym typeface="Arial"/>
              </a:rPr>
              <a:t>Organiza y utiliza  los diferentes tipos de contenidos para dirigirte a unos u otros.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" name="Google Shape;608;p28"/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609" name="Google Shape;609;p28"/>
            <p:cNvCxnSpPr/>
            <p:nvPr/>
          </p:nvCxnSpPr>
          <p:spPr>
            <a:xfrm>
              <a:off x="11206955" y="8949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10" name="Google Shape;610;p28"/>
            <p:cNvCxnSpPr/>
            <p:nvPr/>
          </p:nvCxnSpPr>
          <p:spPr>
            <a:xfrm>
              <a:off x="11206955" y="78698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11" name="Google Shape;611;p28"/>
            <p:cNvCxnSpPr/>
            <p:nvPr/>
          </p:nvCxnSpPr>
          <p:spPr>
            <a:xfrm>
              <a:off x="11206955" y="9965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612" name="Google Shape;612;p28"/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Inter"/>
              <a:buNone/>
            </a:pPr>
            <a:r>
              <a:rPr lang="es-ES" sz="1200">
                <a:solidFill>
                  <a:srgbClr val="002060"/>
                </a:solidFill>
                <a:latin typeface="Inter"/>
                <a:ea typeface="Inter"/>
                <a:cs typeface="Inter"/>
                <a:sym typeface="Inter"/>
              </a:rPr>
              <a:t>03. EL CICLO DEL MARKETING DE CONTENIDO</a:t>
            </a:r>
            <a:endParaRPr sz="1200">
              <a:solidFill>
                <a:srgbClr val="00206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613" name="Google Shape;613;p28"/>
          <p:cNvCxnSpPr/>
          <p:nvPr/>
        </p:nvCxnSpPr>
        <p:spPr>
          <a:xfrm flipH="1">
            <a:off x="695326" y="577361"/>
            <a:ext cx="6462712" cy="17952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14" name="Google Shape;614;p28"/>
          <p:cNvCxnSpPr/>
          <p:nvPr/>
        </p:nvCxnSpPr>
        <p:spPr>
          <a:xfrm flipH="1">
            <a:off x="695326" y="6209774"/>
            <a:ext cx="8435227" cy="17953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15" name="Google Shape;615;p28"/>
          <p:cNvSpPr txBox="1"/>
          <p:nvPr/>
        </p:nvSpPr>
        <p:spPr>
          <a:xfrm>
            <a:off x="676067" y="854320"/>
            <a:ext cx="10191749" cy="1557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al"/>
              <a:buNone/>
            </a:pPr>
            <a:r>
              <a:rPr lang="es-ES" sz="3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Para clientes</a:t>
            </a:r>
            <a:endParaRPr/>
          </a:p>
        </p:txBody>
      </p:sp>
      <p:sp>
        <p:nvSpPr>
          <p:cNvPr id="616" name="Google Shape;616;p28"/>
          <p:cNvSpPr txBox="1"/>
          <p:nvPr/>
        </p:nvSpPr>
        <p:spPr>
          <a:xfrm>
            <a:off x="3845626" y="5125877"/>
            <a:ext cx="450074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sng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https://www.instagram.com/p/CkIe9UEP2h_/?utm_source=ig_web_copy_link&amp;igsh=MzRlODBiNWFlZA%3D%3D</a:t>
            </a:r>
            <a:endParaRPr sz="1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7" name="Google Shape;617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53056" y="6093568"/>
            <a:ext cx="1429521" cy="341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48362" y="1594597"/>
            <a:ext cx="5295276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" name="Google Shape;624;p29"/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625" name="Google Shape;625;p29"/>
            <p:cNvCxnSpPr/>
            <p:nvPr/>
          </p:nvCxnSpPr>
          <p:spPr>
            <a:xfrm>
              <a:off x="11206955" y="8949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26" name="Google Shape;626;p29"/>
            <p:cNvCxnSpPr/>
            <p:nvPr/>
          </p:nvCxnSpPr>
          <p:spPr>
            <a:xfrm>
              <a:off x="11206955" y="78698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27" name="Google Shape;627;p29"/>
            <p:cNvCxnSpPr/>
            <p:nvPr/>
          </p:nvCxnSpPr>
          <p:spPr>
            <a:xfrm>
              <a:off x="11206955" y="9965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628" name="Google Shape;628;p29"/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Inter"/>
              <a:buNone/>
            </a:pPr>
            <a:r>
              <a:rPr lang="es-ES" sz="1200">
                <a:solidFill>
                  <a:srgbClr val="002060"/>
                </a:solidFill>
                <a:latin typeface="Inter"/>
                <a:ea typeface="Inter"/>
                <a:cs typeface="Inter"/>
                <a:sym typeface="Inter"/>
              </a:rPr>
              <a:t>03. EL CICLO DEL MARKETING DE CONTENIDO</a:t>
            </a:r>
            <a:endParaRPr sz="1200">
              <a:solidFill>
                <a:srgbClr val="00206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629" name="Google Shape;629;p29"/>
          <p:cNvCxnSpPr/>
          <p:nvPr/>
        </p:nvCxnSpPr>
        <p:spPr>
          <a:xfrm flipH="1">
            <a:off x="695326" y="577361"/>
            <a:ext cx="6462712" cy="17952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30" name="Google Shape;630;p29"/>
          <p:cNvCxnSpPr/>
          <p:nvPr/>
        </p:nvCxnSpPr>
        <p:spPr>
          <a:xfrm flipH="1">
            <a:off x="695326" y="6209774"/>
            <a:ext cx="8435227" cy="17953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31" name="Google Shape;631;p29"/>
          <p:cNvSpPr txBox="1"/>
          <p:nvPr/>
        </p:nvSpPr>
        <p:spPr>
          <a:xfrm>
            <a:off x="676067" y="854320"/>
            <a:ext cx="10191749" cy="1557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al"/>
              <a:buNone/>
            </a:pPr>
            <a:r>
              <a:rPr lang="es-ES" sz="3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Para otros consumidores</a:t>
            </a:r>
            <a:endParaRPr/>
          </a:p>
        </p:txBody>
      </p:sp>
      <p:sp>
        <p:nvSpPr>
          <p:cNvPr id="632" name="Google Shape;632;p29"/>
          <p:cNvSpPr txBox="1"/>
          <p:nvPr/>
        </p:nvSpPr>
        <p:spPr>
          <a:xfrm>
            <a:off x="4476674" y="5245780"/>
            <a:ext cx="32386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sng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https://www.linkedin.com/feed/update/urn:li:activity:7099405256127606784/</a:t>
            </a:r>
            <a:endParaRPr sz="1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3" name="Google Shape;633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53056" y="6093568"/>
            <a:ext cx="1429521" cy="341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48362" y="1714500"/>
            <a:ext cx="5295277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"/>
          <p:cNvSpPr/>
          <p:nvPr/>
        </p:nvSpPr>
        <p:spPr>
          <a:xfrm>
            <a:off x="500063" y="508992"/>
            <a:ext cx="11129962" cy="5840016"/>
          </a:xfrm>
          <a:prstGeom prst="rect">
            <a:avLst/>
          </a:prstGeom>
          <a:solidFill>
            <a:srgbClr val="17DD9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8" name="Google Shape;218;p3"/>
          <p:cNvSpPr txBox="1"/>
          <p:nvPr/>
        </p:nvSpPr>
        <p:spPr>
          <a:xfrm>
            <a:off x="909638" y="1123580"/>
            <a:ext cx="9391650" cy="198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85E"/>
              </a:buClr>
              <a:buSzPts val="7600"/>
              <a:buFont typeface="Inter"/>
              <a:buNone/>
            </a:pPr>
            <a:r>
              <a:rPr lang="es-ES" sz="7600" b="1" i="0" u="none" strike="noStrike" cap="none">
                <a:solidFill>
                  <a:srgbClr val="17385E"/>
                </a:solidFill>
                <a:latin typeface="Inter"/>
                <a:ea typeface="Inter"/>
                <a:cs typeface="Inter"/>
                <a:sym typeface="Inter"/>
              </a:rPr>
              <a:t>MARKETING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85E"/>
              </a:buClr>
              <a:buSzPts val="7600"/>
              <a:buFont typeface="Inter"/>
              <a:buNone/>
            </a:pPr>
            <a:r>
              <a:rPr lang="es-ES" sz="7600" b="1" i="0" u="none" strike="noStrike" cap="none">
                <a:solidFill>
                  <a:srgbClr val="17385E"/>
                </a:solidFill>
                <a:latin typeface="Inter"/>
                <a:ea typeface="Inter"/>
                <a:cs typeface="Inter"/>
                <a:sym typeface="Inter"/>
              </a:rPr>
              <a:t>DE CONTENIDO</a:t>
            </a:r>
            <a:endParaRPr sz="7600" b="1" i="0" u="none" strike="noStrike" cap="none">
              <a:solidFill>
                <a:srgbClr val="17385E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19" name="Google Shape;219;p3"/>
          <p:cNvSpPr/>
          <p:nvPr/>
        </p:nvSpPr>
        <p:spPr>
          <a:xfrm>
            <a:off x="10770768" y="5409147"/>
            <a:ext cx="78581" cy="157162"/>
          </a:xfrm>
          <a:custGeom>
            <a:avLst/>
            <a:gdLst/>
            <a:ahLst/>
            <a:cxnLst/>
            <a:rect l="l" t="t" r="r" b="b"/>
            <a:pathLst>
              <a:path w="124460" h="248920" extrusionOk="0">
                <a:moveTo>
                  <a:pt x="0" y="0"/>
                </a:moveTo>
                <a:lnTo>
                  <a:pt x="124373" y="124373"/>
                </a:lnTo>
                <a:lnTo>
                  <a:pt x="0" y="248746"/>
                </a:lnTo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</a:pPr>
            <a:endParaRPr sz="18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0" name="Google Shape;220;p3"/>
          <p:cNvSpPr/>
          <p:nvPr/>
        </p:nvSpPr>
        <p:spPr>
          <a:xfrm>
            <a:off x="10597834" y="5487728"/>
            <a:ext cx="234472" cy="45719"/>
          </a:xfrm>
          <a:custGeom>
            <a:avLst/>
            <a:gdLst/>
            <a:ahLst/>
            <a:cxnLst/>
            <a:rect l="l" t="t" r="r" b="b"/>
            <a:pathLst>
              <a:path w="410844" h="120000" extrusionOk="0">
                <a:moveTo>
                  <a:pt x="410406" y="0"/>
                </a:moveTo>
                <a:lnTo>
                  <a:pt x="0" y="0"/>
                </a:lnTo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</a:pPr>
            <a:endParaRPr sz="18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1" name="Google Shape;221;p3"/>
          <p:cNvSpPr/>
          <p:nvPr/>
        </p:nvSpPr>
        <p:spPr>
          <a:xfrm>
            <a:off x="10459361" y="5220676"/>
            <a:ext cx="533245" cy="533245"/>
          </a:xfrm>
          <a:custGeom>
            <a:avLst/>
            <a:gdLst/>
            <a:ahLst/>
            <a:cxnLst/>
            <a:rect l="l" t="t" r="r" b="b"/>
            <a:pathLst>
              <a:path w="876300" h="876300" extrusionOk="0">
                <a:moveTo>
                  <a:pt x="875711" y="437850"/>
                </a:moveTo>
                <a:lnTo>
                  <a:pt x="873142" y="485560"/>
                </a:lnTo>
                <a:lnTo>
                  <a:pt x="865612" y="531781"/>
                </a:lnTo>
                <a:lnTo>
                  <a:pt x="853389" y="576247"/>
                </a:lnTo>
                <a:lnTo>
                  <a:pt x="836739" y="618691"/>
                </a:lnTo>
                <a:lnTo>
                  <a:pt x="815931" y="658845"/>
                </a:lnTo>
                <a:lnTo>
                  <a:pt x="791230" y="696442"/>
                </a:lnTo>
                <a:lnTo>
                  <a:pt x="762905" y="731215"/>
                </a:lnTo>
                <a:lnTo>
                  <a:pt x="731222" y="762898"/>
                </a:lnTo>
                <a:lnTo>
                  <a:pt x="696448" y="791223"/>
                </a:lnTo>
                <a:lnTo>
                  <a:pt x="658850" y="815923"/>
                </a:lnTo>
                <a:lnTo>
                  <a:pt x="618697" y="836731"/>
                </a:lnTo>
                <a:lnTo>
                  <a:pt x="576254" y="853379"/>
                </a:lnTo>
                <a:lnTo>
                  <a:pt x="531789" y="865602"/>
                </a:lnTo>
                <a:lnTo>
                  <a:pt x="485569" y="873131"/>
                </a:lnTo>
                <a:lnTo>
                  <a:pt x="437861" y="875701"/>
                </a:lnTo>
                <a:lnTo>
                  <a:pt x="390151" y="873131"/>
                </a:lnTo>
                <a:lnTo>
                  <a:pt x="343929" y="865602"/>
                </a:lnTo>
                <a:lnTo>
                  <a:pt x="299462" y="853379"/>
                </a:lnTo>
                <a:lnTo>
                  <a:pt x="257018" y="836731"/>
                </a:lnTo>
                <a:lnTo>
                  <a:pt x="216863" y="815923"/>
                </a:lnTo>
                <a:lnTo>
                  <a:pt x="179265" y="791223"/>
                </a:lnTo>
                <a:lnTo>
                  <a:pt x="144490" y="762898"/>
                </a:lnTo>
                <a:lnTo>
                  <a:pt x="112807" y="731215"/>
                </a:lnTo>
                <a:lnTo>
                  <a:pt x="84481" y="696442"/>
                </a:lnTo>
                <a:lnTo>
                  <a:pt x="59780" y="658845"/>
                </a:lnTo>
                <a:lnTo>
                  <a:pt x="38971" y="618691"/>
                </a:lnTo>
                <a:lnTo>
                  <a:pt x="22322" y="576247"/>
                </a:lnTo>
                <a:lnTo>
                  <a:pt x="10099" y="531781"/>
                </a:lnTo>
                <a:lnTo>
                  <a:pt x="2569" y="485560"/>
                </a:lnTo>
                <a:lnTo>
                  <a:pt x="0" y="437850"/>
                </a:lnTo>
                <a:lnTo>
                  <a:pt x="2569" y="390140"/>
                </a:lnTo>
                <a:lnTo>
                  <a:pt x="10099" y="343919"/>
                </a:lnTo>
                <a:lnTo>
                  <a:pt x="22322" y="299453"/>
                </a:lnTo>
                <a:lnTo>
                  <a:pt x="38971" y="257009"/>
                </a:lnTo>
                <a:lnTo>
                  <a:pt x="59780" y="216855"/>
                </a:lnTo>
                <a:lnTo>
                  <a:pt x="84481" y="179258"/>
                </a:lnTo>
                <a:lnTo>
                  <a:pt x="112807" y="144485"/>
                </a:lnTo>
                <a:lnTo>
                  <a:pt x="144490" y="112802"/>
                </a:lnTo>
                <a:lnTo>
                  <a:pt x="179265" y="84477"/>
                </a:lnTo>
                <a:lnTo>
                  <a:pt x="216863" y="59777"/>
                </a:lnTo>
                <a:lnTo>
                  <a:pt x="257018" y="38970"/>
                </a:lnTo>
                <a:lnTo>
                  <a:pt x="299462" y="22321"/>
                </a:lnTo>
                <a:lnTo>
                  <a:pt x="343929" y="10098"/>
                </a:lnTo>
                <a:lnTo>
                  <a:pt x="390151" y="2569"/>
                </a:lnTo>
                <a:lnTo>
                  <a:pt x="437861" y="0"/>
                </a:lnTo>
                <a:lnTo>
                  <a:pt x="485569" y="2569"/>
                </a:lnTo>
                <a:lnTo>
                  <a:pt x="531789" y="10098"/>
                </a:lnTo>
                <a:lnTo>
                  <a:pt x="576254" y="22321"/>
                </a:lnTo>
                <a:lnTo>
                  <a:pt x="618697" y="38970"/>
                </a:lnTo>
                <a:lnTo>
                  <a:pt x="658850" y="59777"/>
                </a:lnTo>
                <a:lnTo>
                  <a:pt x="696448" y="84477"/>
                </a:lnTo>
                <a:lnTo>
                  <a:pt x="731222" y="112802"/>
                </a:lnTo>
                <a:lnTo>
                  <a:pt x="762905" y="144485"/>
                </a:lnTo>
                <a:lnTo>
                  <a:pt x="791230" y="179258"/>
                </a:lnTo>
                <a:lnTo>
                  <a:pt x="815931" y="216855"/>
                </a:lnTo>
                <a:lnTo>
                  <a:pt x="836739" y="257009"/>
                </a:lnTo>
                <a:lnTo>
                  <a:pt x="853389" y="299453"/>
                </a:lnTo>
                <a:lnTo>
                  <a:pt x="865612" y="343919"/>
                </a:lnTo>
                <a:lnTo>
                  <a:pt x="873142" y="390140"/>
                </a:lnTo>
                <a:lnTo>
                  <a:pt x="875711" y="437850"/>
                </a:lnTo>
                <a:close/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</a:pPr>
            <a:endParaRPr sz="18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2" name="Google Shape;222;p3"/>
          <p:cNvSpPr txBox="1"/>
          <p:nvPr/>
        </p:nvSpPr>
        <p:spPr>
          <a:xfrm>
            <a:off x="909637" y="5281871"/>
            <a:ext cx="8262937" cy="457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85E"/>
              </a:buClr>
              <a:buSzPts val="5600"/>
              <a:buFont typeface="Inter"/>
              <a:buNone/>
            </a:pPr>
            <a:r>
              <a:rPr lang="es-ES" sz="5600" b="1" i="0" u="none" strike="noStrike" cap="none">
                <a:solidFill>
                  <a:srgbClr val="17385E"/>
                </a:solidFill>
                <a:latin typeface="Inter"/>
                <a:ea typeface="Inter"/>
                <a:cs typeface="Inter"/>
                <a:sym typeface="Inter"/>
              </a:rPr>
              <a:t>01</a:t>
            </a:r>
            <a:endParaRPr sz="5600" b="1" i="0" u="none" strike="noStrike" cap="none">
              <a:solidFill>
                <a:srgbClr val="17385E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23" name="Google Shape;223;p3"/>
          <p:cNvSpPr/>
          <p:nvPr/>
        </p:nvSpPr>
        <p:spPr>
          <a:xfrm>
            <a:off x="2158954" y="5179504"/>
            <a:ext cx="781218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0" i="0" u="none" strike="noStrike" cap="none">
                <a:solidFill>
                  <a:srgbClr val="17385E"/>
                </a:solidFill>
                <a:latin typeface="Arial"/>
                <a:ea typeface="Arial"/>
                <a:cs typeface="Arial"/>
                <a:sym typeface="Arial"/>
              </a:rPr>
              <a:t>Crea diferentes contenidos en diferentes formatos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>
                <a:solidFill>
                  <a:srgbClr val="17385E"/>
                </a:solidFill>
                <a:latin typeface="Arial"/>
                <a:ea typeface="Arial"/>
                <a:cs typeface="Arial"/>
                <a:sym typeface="Arial"/>
              </a:rPr>
              <a:t>para atraer a tu público objetivo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30"/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641" name="Google Shape;641;p30"/>
            <p:cNvCxnSpPr/>
            <p:nvPr/>
          </p:nvCxnSpPr>
          <p:spPr>
            <a:xfrm>
              <a:off x="11206955" y="8949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42" name="Google Shape;642;p30"/>
            <p:cNvCxnSpPr/>
            <p:nvPr/>
          </p:nvCxnSpPr>
          <p:spPr>
            <a:xfrm>
              <a:off x="11206955" y="78698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43" name="Google Shape;643;p30"/>
            <p:cNvCxnSpPr/>
            <p:nvPr/>
          </p:nvCxnSpPr>
          <p:spPr>
            <a:xfrm>
              <a:off x="11206955" y="9965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644" name="Google Shape;644;p30"/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</a:pPr>
            <a:r>
              <a:rPr lang="es-ES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03. EL CICLO DEL MARKETING DE CONTENIDO</a:t>
            </a:r>
            <a:endParaRPr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645" name="Google Shape;645;p30"/>
          <p:cNvCxnSpPr/>
          <p:nvPr/>
        </p:nvCxnSpPr>
        <p:spPr>
          <a:xfrm flipH="1">
            <a:off x="695326" y="577361"/>
            <a:ext cx="6462712" cy="17952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46" name="Google Shape;646;p30"/>
          <p:cNvCxnSpPr/>
          <p:nvPr/>
        </p:nvCxnSpPr>
        <p:spPr>
          <a:xfrm flipH="1">
            <a:off x="695326" y="6209774"/>
            <a:ext cx="8435227" cy="17953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47" name="Google Shape;647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57372" y="6077039"/>
            <a:ext cx="1239303" cy="306572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30"/>
          <p:cNvSpPr txBox="1"/>
          <p:nvPr/>
        </p:nvSpPr>
        <p:spPr>
          <a:xfrm>
            <a:off x="695325" y="1158802"/>
            <a:ext cx="7305675" cy="1676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nter"/>
              <a:buNone/>
            </a:pPr>
            <a:r>
              <a:rPr lang="es-ES" sz="3600" b="1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3. CANALES</a:t>
            </a:r>
            <a:endParaRPr/>
          </a:p>
        </p:txBody>
      </p:sp>
      <p:sp>
        <p:nvSpPr>
          <p:cNvPr id="649" name="Google Shape;649;p30"/>
          <p:cNvSpPr txBox="1"/>
          <p:nvPr/>
        </p:nvSpPr>
        <p:spPr>
          <a:xfrm>
            <a:off x="596566" y="2900138"/>
            <a:ext cx="10801349" cy="1057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49D"/>
              </a:buClr>
              <a:buSzPts val="3000"/>
              <a:buFont typeface="Arial"/>
              <a:buNone/>
            </a:pPr>
            <a:r>
              <a:rPr lang="es-ES" sz="3000">
                <a:solidFill>
                  <a:srgbClr val="00F49D"/>
                </a:solidFill>
                <a:latin typeface="Arial"/>
                <a:ea typeface="Arial"/>
                <a:cs typeface="Arial"/>
                <a:sym typeface="Arial"/>
              </a:rPr>
              <a:t>Define las redes sociales en las que quieres estar.</a:t>
            </a:r>
            <a:endParaRPr sz="3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1"/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656" name="Google Shape;656;p31"/>
            <p:cNvCxnSpPr/>
            <p:nvPr/>
          </p:nvCxnSpPr>
          <p:spPr>
            <a:xfrm>
              <a:off x="11206955" y="8949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57" name="Google Shape;657;p31"/>
            <p:cNvCxnSpPr/>
            <p:nvPr/>
          </p:nvCxnSpPr>
          <p:spPr>
            <a:xfrm>
              <a:off x="11206955" y="78698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58" name="Google Shape;658;p31"/>
            <p:cNvCxnSpPr/>
            <p:nvPr/>
          </p:nvCxnSpPr>
          <p:spPr>
            <a:xfrm>
              <a:off x="11206955" y="9965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659" name="Google Shape;659;p31"/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</a:pPr>
            <a:r>
              <a:rPr lang="es-ES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03. EL CICLO DEL MARKETING DE CONTENIDO</a:t>
            </a:r>
            <a:endParaRPr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660" name="Google Shape;660;p31"/>
          <p:cNvCxnSpPr/>
          <p:nvPr/>
        </p:nvCxnSpPr>
        <p:spPr>
          <a:xfrm flipH="1">
            <a:off x="695326" y="577361"/>
            <a:ext cx="6462712" cy="17952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61" name="Google Shape;661;p31"/>
          <p:cNvCxnSpPr/>
          <p:nvPr/>
        </p:nvCxnSpPr>
        <p:spPr>
          <a:xfrm flipH="1">
            <a:off x="695326" y="6209774"/>
            <a:ext cx="8435227" cy="17953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62" name="Google Shape;662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57372" y="6077039"/>
            <a:ext cx="1239303" cy="306572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31"/>
          <p:cNvSpPr txBox="1"/>
          <p:nvPr/>
        </p:nvSpPr>
        <p:spPr>
          <a:xfrm>
            <a:off x="695326" y="2459431"/>
            <a:ext cx="10932101" cy="1939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49D"/>
              </a:buClr>
              <a:buSzPts val="3000"/>
              <a:buFont typeface="Arial"/>
              <a:buNone/>
            </a:pPr>
            <a:r>
              <a:rPr lang="es-ES" sz="3000">
                <a:solidFill>
                  <a:srgbClr val="00F49D"/>
                </a:solidFill>
                <a:latin typeface="Arial"/>
                <a:ea typeface="Arial"/>
                <a:cs typeface="Arial"/>
                <a:sym typeface="Arial"/>
              </a:rPr>
              <a:t>Lo más importante es tener contenido y tiempo para nutrirlas todas.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</a:pPr>
            <a:endParaRPr sz="3000">
              <a:solidFill>
                <a:srgbClr val="00F49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49D"/>
              </a:buClr>
              <a:buSzPts val="3000"/>
              <a:buFont typeface="Arial"/>
              <a:buNone/>
            </a:pPr>
            <a:r>
              <a:rPr lang="es-ES" sz="3000">
                <a:solidFill>
                  <a:srgbClr val="00F49D"/>
                </a:solidFill>
                <a:latin typeface="Arial"/>
                <a:ea typeface="Arial"/>
                <a:cs typeface="Arial"/>
                <a:sym typeface="Arial"/>
              </a:rPr>
              <a:t>AQUÍ NO VALE EL ESTAR POR ESTAR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9" name="Google Shape;669;p32"/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670" name="Google Shape;670;p32"/>
            <p:cNvCxnSpPr/>
            <p:nvPr/>
          </p:nvCxnSpPr>
          <p:spPr>
            <a:xfrm>
              <a:off x="11206955" y="8949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71" name="Google Shape;671;p32"/>
            <p:cNvCxnSpPr/>
            <p:nvPr/>
          </p:nvCxnSpPr>
          <p:spPr>
            <a:xfrm>
              <a:off x="11206955" y="78698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72" name="Google Shape;672;p32"/>
            <p:cNvCxnSpPr/>
            <p:nvPr/>
          </p:nvCxnSpPr>
          <p:spPr>
            <a:xfrm>
              <a:off x="11206955" y="9965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673" name="Google Shape;673;p32"/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</a:pPr>
            <a:r>
              <a:rPr lang="es-ES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03. EL CICLO DEL MARKETING DE CONTENIDO</a:t>
            </a:r>
            <a:endParaRPr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674" name="Google Shape;674;p32"/>
          <p:cNvCxnSpPr/>
          <p:nvPr/>
        </p:nvCxnSpPr>
        <p:spPr>
          <a:xfrm flipH="1">
            <a:off x="695326" y="577361"/>
            <a:ext cx="6462712" cy="17952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75" name="Google Shape;675;p32"/>
          <p:cNvCxnSpPr/>
          <p:nvPr/>
        </p:nvCxnSpPr>
        <p:spPr>
          <a:xfrm flipH="1">
            <a:off x="695326" y="6209774"/>
            <a:ext cx="8435227" cy="17953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76" name="Google Shape;676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57372" y="6077039"/>
            <a:ext cx="1239303" cy="306572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32"/>
          <p:cNvSpPr txBox="1"/>
          <p:nvPr/>
        </p:nvSpPr>
        <p:spPr>
          <a:xfrm>
            <a:off x="695325" y="1158802"/>
            <a:ext cx="7305675" cy="1676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nter"/>
              <a:buNone/>
            </a:pPr>
            <a:r>
              <a:rPr lang="es-ES" sz="3600" b="1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4. FORMATOS</a:t>
            </a:r>
            <a:endParaRPr/>
          </a:p>
        </p:txBody>
      </p:sp>
      <p:sp>
        <p:nvSpPr>
          <p:cNvPr id="678" name="Google Shape;678;p32"/>
          <p:cNvSpPr txBox="1"/>
          <p:nvPr/>
        </p:nvSpPr>
        <p:spPr>
          <a:xfrm>
            <a:off x="596566" y="2900138"/>
            <a:ext cx="10801349" cy="1057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49D"/>
              </a:buClr>
              <a:buSzPts val="3000"/>
              <a:buFont typeface="Arial"/>
              <a:buNone/>
            </a:pPr>
            <a:r>
              <a:rPr lang="es-ES" sz="3000">
                <a:solidFill>
                  <a:srgbClr val="00F49D"/>
                </a:solidFill>
                <a:latin typeface="Arial"/>
                <a:ea typeface="Arial"/>
                <a:cs typeface="Arial"/>
                <a:sym typeface="Arial"/>
              </a:rPr>
              <a:t>Continúa con la preparación de los formatos que más se adecuen a tu marca, servicios, producto y contenidos</a:t>
            </a:r>
            <a:endParaRPr sz="3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4" name="Google Shape;684;p33"/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685" name="Google Shape;685;p33"/>
            <p:cNvCxnSpPr/>
            <p:nvPr/>
          </p:nvCxnSpPr>
          <p:spPr>
            <a:xfrm>
              <a:off x="11206955" y="8949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86" name="Google Shape;686;p33"/>
            <p:cNvCxnSpPr/>
            <p:nvPr/>
          </p:nvCxnSpPr>
          <p:spPr>
            <a:xfrm>
              <a:off x="11206955" y="78698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87" name="Google Shape;687;p33"/>
            <p:cNvCxnSpPr/>
            <p:nvPr/>
          </p:nvCxnSpPr>
          <p:spPr>
            <a:xfrm>
              <a:off x="11206955" y="9965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688" name="Google Shape;688;p33"/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</a:pPr>
            <a:r>
              <a:rPr lang="es-ES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03. EL CICLO DEL MARKETING DE CONTENIDO</a:t>
            </a:r>
            <a:endParaRPr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689" name="Google Shape;689;p33"/>
          <p:cNvCxnSpPr/>
          <p:nvPr/>
        </p:nvCxnSpPr>
        <p:spPr>
          <a:xfrm flipH="1">
            <a:off x="695326" y="577361"/>
            <a:ext cx="6462712" cy="17952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90" name="Google Shape;690;p33"/>
          <p:cNvCxnSpPr/>
          <p:nvPr/>
        </p:nvCxnSpPr>
        <p:spPr>
          <a:xfrm flipH="1">
            <a:off x="695326" y="6209774"/>
            <a:ext cx="8435227" cy="17953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91" name="Google Shape;691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57372" y="6077039"/>
            <a:ext cx="1239303" cy="306572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p33"/>
          <p:cNvSpPr txBox="1"/>
          <p:nvPr/>
        </p:nvSpPr>
        <p:spPr>
          <a:xfrm>
            <a:off x="695325" y="1158802"/>
            <a:ext cx="7305675" cy="1676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nter"/>
              <a:buNone/>
            </a:pPr>
            <a:r>
              <a:rPr lang="es-ES" sz="3600" b="1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5. CALENDARIO</a:t>
            </a:r>
            <a:endParaRPr/>
          </a:p>
        </p:txBody>
      </p:sp>
      <p:sp>
        <p:nvSpPr>
          <p:cNvPr id="693" name="Google Shape;693;p33"/>
          <p:cNvSpPr txBox="1"/>
          <p:nvPr/>
        </p:nvSpPr>
        <p:spPr>
          <a:xfrm>
            <a:off x="695325" y="2244453"/>
            <a:ext cx="10702590" cy="4053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49D"/>
              </a:buClr>
              <a:buSzPts val="3000"/>
              <a:buFont typeface="Arial"/>
              <a:buNone/>
            </a:pPr>
            <a:r>
              <a:rPr lang="es-ES" sz="3000">
                <a:solidFill>
                  <a:srgbClr val="00F49D"/>
                </a:solidFill>
                <a:latin typeface="Arial"/>
                <a:ea typeface="Arial"/>
                <a:cs typeface="Arial"/>
                <a:sym typeface="Arial"/>
              </a:rPr>
              <a:t>Establece en un calendario: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</a:pPr>
            <a:endParaRPr sz="3000">
              <a:solidFill>
                <a:srgbClr val="00F49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49D"/>
              </a:buClr>
              <a:buSzPts val="3000"/>
              <a:buFont typeface="Arial"/>
              <a:buNone/>
            </a:pPr>
            <a:r>
              <a:rPr lang="es-ES" sz="3000">
                <a:solidFill>
                  <a:srgbClr val="00F49D"/>
                </a:solidFill>
                <a:latin typeface="Arial"/>
                <a:ea typeface="Arial"/>
                <a:cs typeface="Arial"/>
                <a:sym typeface="Arial"/>
              </a:rPr>
              <a:t>- El tipo de contenido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49D"/>
              </a:buClr>
              <a:buSzPts val="3000"/>
              <a:buFont typeface="Arial"/>
              <a:buNone/>
            </a:pPr>
            <a:r>
              <a:rPr lang="es-ES" sz="3000">
                <a:solidFill>
                  <a:srgbClr val="00F49D"/>
                </a:solidFill>
                <a:latin typeface="Arial"/>
                <a:ea typeface="Arial"/>
                <a:cs typeface="Arial"/>
                <a:sym typeface="Arial"/>
              </a:rPr>
              <a:t>- El formato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49D"/>
              </a:buClr>
              <a:buSzPts val="3000"/>
              <a:buFont typeface="Arial"/>
              <a:buNone/>
            </a:pPr>
            <a:r>
              <a:rPr lang="es-ES" sz="3000">
                <a:solidFill>
                  <a:srgbClr val="00F49D"/>
                </a:solidFill>
                <a:latin typeface="Arial"/>
                <a:ea typeface="Arial"/>
                <a:cs typeface="Arial"/>
                <a:sym typeface="Arial"/>
              </a:rPr>
              <a:t>- El canal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49D"/>
              </a:buClr>
              <a:buSzPts val="3000"/>
              <a:buFont typeface="Arial"/>
              <a:buNone/>
            </a:pPr>
            <a:r>
              <a:rPr lang="es-ES" sz="3000">
                <a:solidFill>
                  <a:srgbClr val="00F49D"/>
                </a:solidFill>
                <a:latin typeface="Arial"/>
                <a:ea typeface="Arial"/>
                <a:cs typeface="Arial"/>
                <a:sym typeface="Arial"/>
              </a:rPr>
              <a:t>- Cuándo se publica y a qué hora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9" name="Google Shape;699;p34"/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00" name="Google Shape;700;p34"/>
            <p:cNvCxnSpPr/>
            <p:nvPr/>
          </p:nvCxnSpPr>
          <p:spPr>
            <a:xfrm>
              <a:off x="11206955" y="8949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01" name="Google Shape;701;p34"/>
            <p:cNvCxnSpPr/>
            <p:nvPr/>
          </p:nvCxnSpPr>
          <p:spPr>
            <a:xfrm>
              <a:off x="11206955" y="78698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02" name="Google Shape;702;p34"/>
            <p:cNvCxnSpPr/>
            <p:nvPr/>
          </p:nvCxnSpPr>
          <p:spPr>
            <a:xfrm>
              <a:off x="11206955" y="9965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703" name="Google Shape;703;p34"/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</a:pPr>
            <a:r>
              <a:rPr lang="es-ES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03. EL CICLO DEL MARKETING DE CONTENIDO</a:t>
            </a:r>
            <a:endParaRPr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704" name="Google Shape;704;p34"/>
          <p:cNvCxnSpPr/>
          <p:nvPr/>
        </p:nvCxnSpPr>
        <p:spPr>
          <a:xfrm flipH="1">
            <a:off x="695326" y="577361"/>
            <a:ext cx="6462712" cy="17952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05" name="Google Shape;705;p34"/>
          <p:cNvCxnSpPr/>
          <p:nvPr/>
        </p:nvCxnSpPr>
        <p:spPr>
          <a:xfrm flipH="1">
            <a:off x="695326" y="6209774"/>
            <a:ext cx="8435227" cy="17953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06" name="Google Shape;706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57372" y="6077039"/>
            <a:ext cx="1239303" cy="306572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p34"/>
          <p:cNvSpPr txBox="1"/>
          <p:nvPr/>
        </p:nvSpPr>
        <p:spPr>
          <a:xfrm>
            <a:off x="695325" y="1158802"/>
            <a:ext cx="7305675" cy="1676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nter"/>
              <a:buNone/>
            </a:pPr>
            <a:r>
              <a:rPr lang="es-ES" sz="3600" b="1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6. ANÁLISIS (KPI</a:t>
            </a:r>
            <a:r>
              <a:rPr lang="es-ES" sz="36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s</a:t>
            </a:r>
            <a:r>
              <a:rPr lang="es-ES" sz="3600" b="1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)</a:t>
            </a:r>
            <a:endParaRPr/>
          </a:p>
        </p:txBody>
      </p:sp>
      <p:sp>
        <p:nvSpPr>
          <p:cNvPr id="708" name="Google Shape;708;p34"/>
          <p:cNvSpPr/>
          <p:nvPr/>
        </p:nvSpPr>
        <p:spPr>
          <a:xfrm>
            <a:off x="127000" y="-5715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09" name="Google Shape;709;p34"/>
          <p:cNvSpPr/>
          <p:nvPr/>
        </p:nvSpPr>
        <p:spPr>
          <a:xfrm>
            <a:off x="127000" y="-28257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10" name="Google Shape;710;p34"/>
          <p:cNvSpPr/>
          <p:nvPr/>
        </p:nvSpPr>
        <p:spPr>
          <a:xfrm>
            <a:off x="127000" y="79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11" name="Google Shape;711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06498" y="4116508"/>
            <a:ext cx="4294502" cy="1952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94201" y="2079716"/>
            <a:ext cx="4294502" cy="1963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7512" y="1996849"/>
            <a:ext cx="4294502" cy="204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9" name="Google Shape;699;p34"/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00" name="Google Shape;700;p34"/>
            <p:cNvCxnSpPr/>
            <p:nvPr/>
          </p:nvCxnSpPr>
          <p:spPr>
            <a:xfrm>
              <a:off x="11206955" y="8949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01" name="Google Shape;701;p34"/>
            <p:cNvCxnSpPr/>
            <p:nvPr/>
          </p:nvCxnSpPr>
          <p:spPr>
            <a:xfrm>
              <a:off x="11206955" y="78698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02" name="Google Shape;702;p34"/>
            <p:cNvCxnSpPr/>
            <p:nvPr/>
          </p:nvCxnSpPr>
          <p:spPr>
            <a:xfrm>
              <a:off x="11206955" y="9965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703" name="Google Shape;703;p34"/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</a:pPr>
            <a:r>
              <a:rPr lang="es-ES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03. EL CICLO DEL MARKETING DE CONTENIDO</a:t>
            </a:r>
            <a:endParaRPr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704" name="Google Shape;704;p34"/>
          <p:cNvCxnSpPr/>
          <p:nvPr/>
        </p:nvCxnSpPr>
        <p:spPr>
          <a:xfrm flipH="1">
            <a:off x="695326" y="577361"/>
            <a:ext cx="6462712" cy="17952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05" name="Google Shape;705;p34"/>
          <p:cNvCxnSpPr/>
          <p:nvPr/>
        </p:nvCxnSpPr>
        <p:spPr>
          <a:xfrm flipH="1">
            <a:off x="695326" y="6209774"/>
            <a:ext cx="8435227" cy="17953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06" name="Google Shape;706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57372" y="6077039"/>
            <a:ext cx="1239303" cy="306572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p34"/>
          <p:cNvSpPr txBox="1"/>
          <p:nvPr/>
        </p:nvSpPr>
        <p:spPr>
          <a:xfrm>
            <a:off x="695325" y="1158802"/>
            <a:ext cx="7305675" cy="772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nter"/>
              <a:buNone/>
            </a:pPr>
            <a:r>
              <a:rPr lang="es-ES" sz="3600" b="1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6. ANÁLISIS (KPI</a:t>
            </a:r>
            <a:r>
              <a:rPr lang="es-ES" sz="36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s</a:t>
            </a:r>
            <a:r>
              <a:rPr lang="es-ES" sz="3600" b="1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)</a:t>
            </a:r>
            <a:endParaRPr/>
          </a:p>
        </p:txBody>
      </p:sp>
      <p:sp>
        <p:nvSpPr>
          <p:cNvPr id="708" name="Google Shape;708;p34"/>
          <p:cNvSpPr/>
          <p:nvPr/>
        </p:nvSpPr>
        <p:spPr>
          <a:xfrm>
            <a:off x="127000" y="-5715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09" name="Google Shape;709;p34"/>
          <p:cNvSpPr/>
          <p:nvPr/>
        </p:nvSpPr>
        <p:spPr>
          <a:xfrm>
            <a:off x="127000" y="-28257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10" name="Google Shape;710;p34"/>
          <p:cNvSpPr/>
          <p:nvPr/>
        </p:nvSpPr>
        <p:spPr>
          <a:xfrm>
            <a:off x="127000" y="79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4CF5BBA-13F3-6489-2D39-3DA8C6544E31}"/>
              </a:ext>
            </a:extLst>
          </p:cNvPr>
          <p:cNvSpPr/>
          <p:nvPr/>
        </p:nvSpPr>
        <p:spPr>
          <a:xfrm>
            <a:off x="1304817" y="2229491"/>
            <a:ext cx="1510301" cy="73974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Concienciación</a:t>
            </a:r>
          </a:p>
          <a:p>
            <a:pPr algn="ctr"/>
            <a:r>
              <a:rPr lang="es-ES" sz="1000" dirty="0" err="1"/>
              <a:t>Awareness</a:t>
            </a:r>
            <a:endParaRPr lang="es-ES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18AD321E-6A1C-84A0-0E2C-78069CD26911}"/>
              </a:ext>
            </a:extLst>
          </p:cNvPr>
          <p:cNvSpPr/>
          <p:nvPr/>
        </p:nvSpPr>
        <p:spPr>
          <a:xfrm>
            <a:off x="1304817" y="3030875"/>
            <a:ext cx="1510301" cy="7397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Impresiones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9A175FC-AFDA-2F97-5C13-4E5BEE5A4C45}"/>
              </a:ext>
            </a:extLst>
          </p:cNvPr>
          <p:cNvSpPr/>
          <p:nvPr/>
        </p:nvSpPr>
        <p:spPr>
          <a:xfrm>
            <a:off x="2866489" y="2229491"/>
            <a:ext cx="1510301" cy="73974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Interacción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E773BE7-2FF2-04BE-2D43-E1AA1D7C9D26}"/>
              </a:ext>
            </a:extLst>
          </p:cNvPr>
          <p:cNvSpPr/>
          <p:nvPr/>
        </p:nvSpPr>
        <p:spPr>
          <a:xfrm>
            <a:off x="2866489" y="3030875"/>
            <a:ext cx="1510301" cy="73974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Ratio de Compromiso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4B8076C-CB32-DB0A-5FEB-60A6E5F306C2}"/>
              </a:ext>
            </a:extLst>
          </p:cNvPr>
          <p:cNvSpPr/>
          <p:nvPr/>
        </p:nvSpPr>
        <p:spPr>
          <a:xfrm>
            <a:off x="4428161" y="2229491"/>
            <a:ext cx="1510301" cy="73974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Conversión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F0BEA7D-20B4-0C38-BC65-644B9A2F0209}"/>
              </a:ext>
            </a:extLst>
          </p:cNvPr>
          <p:cNvSpPr/>
          <p:nvPr/>
        </p:nvSpPr>
        <p:spPr>
          <a:xfrm>
            <a:off x="4428161" y="3030875"/>
            <a:ext cx="1510301" cy="73974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/>
              <a:t>Clicks</a:t>
            </a:r>
            <a:r>
              <a:rPr lang="es-ES" dirty="0"/>
              <a:t> / CTR</a:t>
            </a:r>
          </a:p>
        </p:txBody>
      </p:sp>
      <p:sp>
        <p:nvSpPr>
          <p:cNvPr id="10" name="Flecha abajo 9">
            <a:extLst>
              <a:ext uri="{FF2B5EF4-FFF2-40B4-BE49-F238E27FC236}">
                <a16:creationId xmlns:a16="http://schemas.microsoft.com/office/drawing/2014/main" id="{02D91490-407D-174D-1B1C-B70099A5F726}"/>
              </a:ext>
            </a:extLst>
          </p:cNvPr>
          <p:cNvSpPr/>
          <p:nvPr/>
        </p:nvSpPr>
        <p:spPr>
          <a:xfrm>
            <a:off x="1941814" y="2870556"/>
            <a:ext cx="236306" cy="320638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Flecha abajo 10">
            <a:extLst>
              <a:ext uri="{FF2B5EF4-FFF2-40B4-BE49-F238E27FC236}">
                <a16:creationId xmlns:a16="http://schemas.microsoft.com/office/drawing/2014/main" id="{B9AF1C02-CFC3-068C-57C9-7E4E5CF3025B}"/>
              </a:ext>
            </a:extLst>
          </p:cNvPr>
          <p:cNvSpPr/>
          <p:nvPr/>
        </p:nvSpPr>
        <p:spPr>
          <a:xfrm>
            <a:off x="3503486" y="2870556"/>
            <a:ext cx="236306" cy="320638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Flecha abajo 11">
            <a:extLst>
              <a:ext uri="{FF2B5EF4-FFF2-40B4-BE49-F238E27FC236}">
                <a16:creationId xmlns:a16="http://schemas.microsoft.com/office/drawing/2014/main" id="{E0B4A68E-0324-2312-64F2-158A1D0EB04B}"/>
              </a:ext>
            </a:extLst>
          </p:cNvPr>
          <p:cNvSpPr/>
          <p:nvPr/>
        </p:nvSpPr>
        <p:spPr>
          <a:xfrm>
            <a:off x="5065158" y="2870556"/>
            <a:ext cx="236306" cy="320638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BCFC687F-4DAD-4F67-4165-3D6971A8D170}"/>
              </a:ext>
            </a:extLst>
          </p:cNvPr>
          <p:cNvSpPr/>
          <p:nvPr/>
        </p:nvSpPr>
        <p:spPr>
          <a:xfrm>
            <a:off x="6253430" y="2194082"/>
            <a:ext cx="1510301" cy="73974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Concienciación</a:t>
            </a:r>
          </a:p>
          <a:p>
            <a:pPr algn="ctr"/>
            <a:r>
              <a:rPr lang="es-ES" sz="1000" dirty="0" err="1"/>
              <a:t>Awareness</a:t>
            </a:r>
            <a:endParaRPr lang="es-ES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736F47EB-713B-D226-BC74-E5A0E175AB46}"/>
              </a:ext>
            </a:extLst>
          </p:cNvPr>
          <p:cNvSpPr/>
          <p:nvPr/>
        </p:nvSpPr>
        <p:spPr>
          <a:xfrm>
            <a:off x="6253430" y="2995466"/>
            <a:ext cx="1510301" cy="73974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Impresiones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BD9F5FCE-9EE3-0FF6-6D61-3410638DFC24}"/>
              </a:ext>
            </a:extLst>
          </p:cNvPr>
          <p:cNvSpPr/>
          <p:nvPr/>
        </p:nvSpPr>
        <p:spPr>
          <a:xfrm>
            <a:off x="7815102" y="2194082"/>
            <a:ext cx="1510301" cy="73974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Interacción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AABCA0E9-0557-6A18-2037-B21540F4E4E6}"/>
              </a:ext>
            </a:extLst>
          </p:cNvPr>
          <p:cNvSpPr/>
          <p:nvPr/>
        </p:nvSpPr>
        <p:spPr>
          <a:xfrm>
            <a:off x="7815102" y="2995466"/>
            <a:ext cx="1510301" cy="7397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Ratio de Compromiso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E0EE10FC-49A4-9774-C33D-31A53727222D}"/>
              </a:ext>
            </a:extLst>
          </p:cNvPr>
          <p:cNvSpPr/>
          <p:nvPr/>
        </p:nvSpPr>
        <p:spPr>
          <a:xfrm>
            <a:off x="9376774" y="2194082"/>
            <a:ext cx="1510301" cy="73974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Conversión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6D436591-2DE5-D691-DAA5-957DA4CA8192}"/>
              </a:ext>
            </a:extLst>
          </p:cNvPr>
          <p:cNvSpPr/>
          <p:nvPr/>
        </p:nvSpPr>
        <p:spPr>
          <a:xfrm>
            <a:off x="9376774" y="2995466"/>
            <a:ext cx="1510301" cy="73974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/>
              <a:t>Clicks</a:t>
            </a:r>
            <a:r>
              <a:rPr lang="es-ES" dirty="0"/>
              <a:t> / CTR</a:t>
            </a:r>
          </a:p>
        </p:txBody>
      </p:sp>
      <p:sp>
        <p:nvSpPr>
          <p:cNvPr id="19" name="Flecha abajo 18">
            <a:extLst>
              <a:ext uri="{FF2B5EF4-FFF2-40B4-BE49-F238E27FC236}">
                <a16:creationId xmlns:a16="http://schemas.microsoft.com/office/drawing/2014/main" id="{7E963FDB-527C-476F-6B80-4A977602C473}"/>
              </a:ext>
            </a:extLst>
          </p:cNvPr>
          <p:cNvSpPr/>
          <p:nvPr/>
        </p:nvSpPr>
        <p:spPr>
          <a:xfrm>
            <a:off x="6890427" y="2835147"/>
            <a:ext cx="236306" cy="320638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Flecha abajo 19">
            <a:extLst>
              <a:ext uri="{FF2B5EF4-FFF2-40B4-BE49-F238E27FC236}">
                <a16:creationId xmlns:a16="http://schemas.microsoft.com/office/drawing/2014/main" id="{1AD83FFF-F8EC-C5B9-770A-C31F4DB8AEBA}"/>
              </a:ext>
            </a:extLst>
          </p:cNvPr>
          <p:cNvSpPr/>
          <p:nvPr/>
        </p:nvSpPr>
        <p:spPr>
          <a:xfrm>
            <a:off x="8452099" y="2835147"/>
            <a:ext cx="236306" cy="320638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Flecha abajo 20">
            <a:extLst>
              <a:ext uri="{FF2B5EF4-FFF2-40B4-BE49-F238E27FC236}">
                <a16:creationId xmlns:a16="http://schemas.microsoft.com/office/drawing/2014/main" id="{6DCEF656-8B24-3A5F-41DC-28DFB57F2503}"/>
              </a:ext>
            </a:extLst>
          </p:cNvPr>
          <p:cNvSpPr/>
          <p:nvPr/>
        </p:nvSpPr>
        <p:spPr>
          <a:xfrm>
            <a:off x="10013771" y="2835147"/>
            <a:ext cx="236306" cy="320638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9FF4CC86-FB0E-8E61-56EB-C456AC82ABD0}"/>
              </a:ext>
            </a:extLst>
          </p:cNvPr>
          <p:cNvSpPr/>
          <p:nvPr/>
        </p:nvSpPr>
        <p:spPr>
          <a:xfrm>
            <a:off x="3739792" y="4101879"/>
            <a:ext cx="1510301" cy="73974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Concienciación</a:t>
            </a:r>
          </a:p>
          <a:p>
            <a:pPr algn="ctr"/>
            <a:r>
              <a:rPr lang="es-ES" sz="1000" dirty="0" err="1"/>
              <a:t>Awareness</a:t>
            </a:r>
            <a:endParaRPr lang="es-ES" dirty="0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3CF2F02A-2AD9-F41A-4A85-0B351EEA6512}"/>
              </a:ext>
            </a:extLst>
          </p:cNvPr>
          <p:cNvSpPr/>
          <p:nvPr/>
        </p:nvSpPr>
        <p:spPr>
          <a:xfrm>
            <a:off x="3739792" y="4903263"/>
            <a:ext cx="1510301" cy="73974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Impresiones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DEC37F48-EA84-C293-45C8-4ABCA6B2B5FD}"/>
              </a:ext>
            </a:extLst>
          </p:cNvPr>
          <p:cNvSpPr/>
          <p:nvPr/>
        </p:nvSpPr>
        <p:spPr>
          <a:xfrm>
            <a:off x="5301464" y="4101879"/>
            <a:ext cx="1510301" cy="73974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Interacción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D73D179D-1861-C25C-CD34-15FF352948F8}"/>
              </a:ext>
            </a:extLst>
          </p:cNvPr>
          <p:cNvSpPr/>
          <p:nvPr/>
        </p:nvSpPr>
        <p:spPr>
          <a:xfrm>
            <a:off x="5301464" y="4903263"/>
            <a:ext cx="1510301" cy="7397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Ratio de Compromiso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AB0CD196-4126-45ED-9146-CD033076204E}"/>
              </a:ext>
            </a:extLst>
          </p:cNvPr>
          <p:cNvSpPr/>
          <p:nvPr/>
        </p:nvSpPr>
        <p:spPr>
          <a:xfrm>
            <a:off x="6863136" y="4101879"/>
            <a:ext cx="1510301" cy="73974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Conversión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1E9C7360-9A87-F364-5A7E-D16755BF1690}"/>
              </a:ext>
            </a:extLst>
          </p:cNvPr>
          <p:cNvSpPr/>
          <p:nvPr/>
        </p:nvSpPr>
        <p:spPr>
          <a:xfrm>
            <a:off x="6863136" y="4903263"/>
            <a:ext cx="1510301" cy="73974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/>
              <a:t>Clicks</a:t>
            </a:r>
            <a:r>
              <a:rPr lang="es-ES" dirty="0"/>
              <a:t> / CTR</a:t>
            </a:r>
          </a:p>
        </p:txBody>
      </p:sp>
      <p:sp>
        <p:nvSpPr>
          <p:cNvPr id="28" name="Flecha abajo 27">
            <a:extLst>
              <a:ext uri="{FF2B5EF4-FFF2-40B4-BE49-F238E27FC236}">
                <a16:creationId xmlns:a16="http://schemas.microsoft.com/office/drawing/2014/main" id="{5BC89293-AF92-A0FB-385A-96724A1AC440}"/>
              </a:ext>
            </a:extLst>
          </p:cNvPr>
          <p:cNvSpPr/>
          <p:nvPr/>
        </p:nvSpPr>
        <p:spPr>
          <a:xfrm>
            <a:off x="4376789" y="4742944"/>
            <a:ext cx="236306" cy="320638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Flecha abajo 28">
            <a:extLst>
              <a:ext uri="{FF2B5EF4-FFF2-40B4-BE49-F238E27FC236}">
                <a16:creationId xmlns:a16="http://schemas.microsoft.com/office/drawing/2014/main" id="{62C3CA82-98E1-073B-E165-C68544C679EF}"/>
              </a:ext>
            </a:extLst>
          </p:cNvPr>
          <p:cNvSpPr/>
          <p:nvPr/>
        </p:nvSpPr>
        <p:spPr>
          <a:xfrm>
            <a:off x="5938461" y="4742944"/>
            <a:ext cx="236306" cy="320638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Flecha abajo 29">
            <a:extLst>
              <a:ext uri="{FF2B5EF4-FFF2-40B4-BE49-F238E27FC236}">
                <a16:creationId xmlns:a16="http://schemas.microsoft.com/office/drawing/2014/main" id="{2574B03C-C43C-3143-CA87-F78840D099FE}"/>
              </a:ext>
            </a:extLst>
          </p:cNvPr>
          <p:cNvSpPr/>
          <p:nvPr/>
        </p:nvSpPr>
        <p:spPr>
          <a:xfrm>
            <a:off x="7500133" y="4742944"/>
            <a:ext cx="236306" cy="320638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0203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35"/>
          <p:cNvSpPr/>
          <p:nvPr/>
        </p:nvSpPr>
        <p:spPr>
          <a:xfrm>
            <a:off x="500063" y="508992"/>
            <a:ext cx="11129962" cy="5840016"/>
          </a:xfrm>
          <a:prstGeom prst="rect">
            <a:avLst/>
          </a:prstGeom>
          <a:solidFill>
            <a:srgbClr val="17DD9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19" name="Google Shape;719;p35"/>
          <p:cNvSpPr txBox="1"/>
          <p:nvPr/>
        </p:nvSpPr>
        <p:spPr>
          <a:xfrm>
            <a:off x="909638" y="1123580"/>
            <a:ext cx="10407546" cy="198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85E"/>
              </a:buClr>
              <a:buSzPts val="7600"/>
              <a:buFont typeface="Inter"/>
              <a:buNone/>
            </a:pPr>
            <a:r>
              <a:rPr lang="es-ES" sz="7600" b="1">
                <a:solidFill>
                  <a:srgbClr val="17385E"/>
                </a:solidFill>
                <a:latin typeface="Inter"/>
                <a:ea typeface="Inter"/>
                <a:cs typeface="Inter"/>
                <a:sym typeface="Inter"/>
              </a:rPr>
              <a:t>VENDER ANTES DE VENDER</a:t>
            </a:r>
            <a:endParaRPr sz="7600" b="1">
              <a:solidFill>
                <a:srgbClr val="17385E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20" name="Google Shape;720;p35"/>
          <p:cNvSpPr/>
          <p:nvPr/>
        </p:nvSpPr>
        <p:spPr>
          <a:xfrm>
            <a:off x="10770768" y="5409147"/>
            <a:ext cx="78581" cy="157162"/>
          </a:xfrm>
          <a:custGeom>
            <a:avLst/>
            <a:gdLst/>
            <a:ahLst/>
            <a:cxnLst/>
            <a:rect l="l" t="t" r="r" b="b"/>
            <a:pathLst>
              <a:path w="124460" h="248920" extrusionOk="0">
                <a:moveTo>
                  <a:pt x="0" y="0"/>
                </a:moveTo>
                <a:lnTo>
                  <a:pt x="124373" y="124373"/>
                </a:lnTo>
                <a:lnTo>
                  <a:pt x="0" y="248746"/>
                </a:lnTo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</a:pP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21" name="Google Shape;721;p35"/>
          <p:cNvSpPr/>
          <p:nvPr/>
        </p:nvSpPr>
        <p:spPr>
          <a:xfrm>
            <a:off x="10597834" y="5487728"/>
            <a:ext cx="234472" cy="45719"/>
          </a:xfrm>
          <a:custGeom>
            <a:avLst/>
            <a:gdLst/>
            <a:ahLst/>
            <a:cxnLst/>
            <a:rect l="l" t="t" r="r" b="b"/>
            <a:pathLst>
              <a:path w="410844" h="120000" extrusionOk="0">
                <a:moveTo>
                  <a:pt x="410406" y="0"/>
                </a:moveTo>
                <a:lnTo>
                  <a:pt x="0" y="0"/>
                </a:lnTo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</a:pP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22" name="Google Shape;722;p35"/>
          <p:cNvSpPr/>
          <p:nvPr/>
        </p:nvSpPr>
        <p:spPr>
          <a:xfrm>
            <a:off x="10459361" y="5220676"/>
            <a:ext cx="533245" cy="533245"/>
          </a:xfrm>
          <a:custGeom>
            <a:avLst/>
            <a:gdLst/>
            <a:ahLst/>
            <a:cxnLst/>
            <a:rect l="l" t="t" r="r" b="b"/>
            <a:pathLst>
              <a:path w="876300" h="876300" extrusionOk="0">
                <a:moveTo>
                  <a:pt x="875711" y="437850"/>
                </a:moveTo>
                <a:lnTo>
                  <a:pt x="873142" y="485560"/>
                </a:lnTo>
                <a:lnTo>
                  <a:pt x="865612" y="531781"/>
                </a:lnTo>
                <a:lnTo>
                  <a:pt x="853389" y="576247"/>
                </a:lnTo>
                <a:lnTo>
                  <a:pt x="836739" y="618691"/>
                </a:lnTo>
                <a:lnTo>
                  <a:pt x="815931" y="658845"/>
                </a:lnTo>
                <a:lnTo>
                  <a:pt x="791230" y="696442"/>
                </a:lnTo>
                <a:lnTo>
                  <a:pt x="762905" y="731215"/>
                </a:lnTo>
                <a:lnTo>
                  <a:pt x="731222" y="762898"/>
                </a:lnTo>
                <a:lnTo>
                  <a:pt x="696448" y="791223"/>
                </a:lnTo>
                <a:lnTo>
                  <a:pt x="658850" y="815923"/>
                </a:lnTo>
                <a:lnTo>
                  <a:pt x="618697" y="836731"/>
                </a:lnTo>
                <a:lnTo>
                  <a:pt x="576254" y="853379"/>
                </a:lnTo>
                <a:lnTo>
                  <a:pt x="531789" y="865602"/>
                </a:lnTo>
                <a:lnTo>
                  <a:pt x="485569" y="873131"/>
                </a:lnTo>
                <a:lnTo>
                  <a:pt x="437861" y="875701"/>
                </a:lnTo>
                <a:lnTo>
                  <a:pt x="390151" y="873131"/>
                </a:lnTo>
                <a:lnTo>
                  <a:pt x="343929" y="865602"/>
                </a:lnTo>
                <a:lnTo>
                  <a:pt x="299462" y="853379"/>
                </a:lnTo>
                <a:lnTo>
                  <a:pt x="257018" y="836731"/>
                </a:lnTo>
                <a:lnTo>
                  <a:pt x="216863" y="815923"/>
                </a:lnTo>
                <a:lnTo>
                  <a:pt x="179265" y="791223"/>
                </a:lnTo>
                <a:lnTo>
                  <a:pt x="144490" y="762898"/>
                </a:lnTo>
                <a:lnTo>
                  <a:pt x="112807" y="731215"/>
                </a:lnTo>
                <a:lnTo>
                  <a:pt x="84481" y="696442"/>
                </a:lnTo>
                <a:lnTo>
                  <a:pt x="59780" y="658845"/>
                </a:lnTo>
                <a:lnTo>
                  <a:pt x="38971" y="618691"/>
                </a:lnTo>
                <a:lnTo>
                  <a:pt x="22322" y="576247"/>
                </a:lnTo>
                <a:lnTo>
                  <a:pt x="10099" y="531781"/>
                </a:lnTo>
                <a:lnTo>
                  <a:pt x="2569" y="485560"/>
                </a:lnTo>
                <a:lnTo>
                  <a:pt x="0" y="437850"/>
                </a:lnTo>
                <a:lnTo>
                  <a:pt x="2569" y="390140"/>
                </a:lnTo>
                <a:lnTo>
                  <a:pt x="10099" y="343919"/>
                </a:lnTo>
                <a:lnTo>
                  <a:pt x="22322" y="299453"/>
                </a:lnTo>
                <a:lnTo>
                  <a:pt x="38971" y="257009"/>
                </a:lnTo>
                <a:lnTo>
                  <a:pt x="59780" y="216855"/>
                </a:lnTo>
                <a:lnTo>
                  <a:pt x="84481" y="179258"/>
                </a:lnTo>
                <a:lnTo>
                  <a:pt x="112807" y="144485"/>
                </a:lnTo>
                <a:lnTo>
                  <a:pt x="144490" y="112802"/>
                </a:lnTo>
                <a:lnTo>
                  <a:pt x="179265" y="84477"/>
                </a:lnTo>
                <a:lnTo>
                  <a:pt x="216863" y="59777"/>
                </a:lnTo>
                <a:lnTo>
                  <a:pt x="257018" y="38970"/>
                </a:lnTo>
                <a:lnTo>
                  <a:pt x="299462" y="22321"/>
                </a:lnTo>
                <a:lnTo>
                  <a:pt x="343929" y="10098"/>
                </a:lnTo>
                <a:lnTo>
                  <a:pt x="390151" y="2569"/>
                </a:lnTo>
                <a:lnTo>
                  <a:pt x="437861" y="0"/>
                </a:lnTo>
                <a:lnTo>
                  <a:pt x="485569" y="2569"/>
                </a:lnTo>
                <a:lnTo>
                  <a:pt x="531789" y="10098"/>
                </a:lnTo>
                <a:lnTo>
                  <a:pt x="576254" y="22321"/>
                </a:lnTo>
                <a:lnTo>
                  <a:pt x="618697" y="38970"/>
                </a:lnTo>
                <a:lnTo>
                  <a:pt x="658850" y="59777"/>
                </a:lnTo>
                <a:lnTo>
                  <a:pt x="696448" y="84477"/>
                </a:lnTo>
                <a:lnTo>
                  <a:pt x="731222" y="112802"/>
                </a:lnTo>
                <a:lnTo>
                  <a:pt x="762905" y="144485"/>
                </a:lnTo>
                <a:lnTo>
                  <a:pt x="791230" y="179258"/>
                </a:lnTo>
                <a:lnTo>
                  <a:pt x="815931" y="216855"/>
                </a:lnTo>
                <a:lnTo>
                  <a:pt x="836739" y="257009"/>
                </a:lnTo>
                <a:lnTo>
                  <a:pt x="853389" y="299453"/>
                </a:lnTo>
                <a:lnTo>
                  <a:pt x="865612" y="343919"/>
                </a:lnTo>
                <a:lnTo>
                  <a:pt x="873142" y="390140"/>
                </a:lnTo>
                <a:lnTo>
                  <a:pt x="875711" y="437850"/>
                </a:lnTo>
                <a:close/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</a:pP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23" name="Google Shape;723;p35"/>
          <p:cNvSpPr txBox="1"/>
          <p:nvPr/>
        </p:nvSpPr>
        <p:spPr>
          <a:xfrm>
            <a:off x="909637" y="5281871"/>
            <a:ext cx="8262937" cy="457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85E"/>
              </a:buClr>
              <a:buSzPts val="5600"/>
              <a:buFont typeface="Inter"/>
              <a:buNone/>
            </a:pPr>
            <a:r>
              <a:rPr lang="es-ES" sz="5600" b="1">
                <a:solidFill>
                  <a:srgbClr val="17385E"/>
                </a:solidFill>
                <a:latin typeface="Inter"/>
                <a:ea typeface="Inter"/>
                <a:cs typeface="Inter"/>
                <a:sym typeface="Inter"/>
              </a:rPr>
              <a:t>04</a:t>
            </a:r>
            <a:endParaRPr sz="5600" b="1">
              <a:solidFill>
                <a:srgbClr val="17385E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24" name="Google Shape;724;p35"/>
          <p:cNvSpPr/>
          <p:nvPr/>
        </p:nvSpPr>
        <p:spPr>
          <a:xfrm>
            <a:off x="2158954" y="5333392"/>
            <a:ext cx="781218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>
                <a:solidFill>
                  <a:srgbClr val="17385E"/>
                </a:solidFill>
                <a:latin typeface="Arial"/>
                <a:ea typeface="Arial"/>
                <a:cs typeface="Arial"/>
                <a:sym typeface="Arial"/>
              </a:rPr>
              <a:t>Optimiza tus perfiles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0" name="Google Shape;730;p36"/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31" name="Google Shape;731;p36"/>
            <p:cNvCxnSpPr/>
            <p:nvPr/>
          </p:nvCxnSpPr>
          <p:spPr>
            <a:xfrm>
              <a:off x="11206955" y="8949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32" name="Google Shape;732;p36"/>
            <p:cNvCxnSpPr/>
            <p:nvPr/>
          </p:nvCxnSpPr>
          <p:spPr>
            <a:xfrm>
              <a:off x="11206955" y="78698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33" name="Google Shape;733;p36"/>
            <p:cNvCxnSpPr/>
            <p:nvPr/>
          </p:nvCxnSpPr>
          <p:spPr>
            <a:xfrm>
              <a:off x="11206955" y="9965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734" name="Google Shape;734;p36"/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</a:pPr>
            <a:r>
              <a:rPr lang="es-ES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04. VENDER ANTES DE VENDER</a:t>
            </a:r>
            <a:endParaRPr/>
          </a:p>
        </p:txBody>
      </p:sp>
      <p:cxnSp>
        <p:nvCxnSpPr>
          <p:cNvPr id="735" name="Google Shape;735;p36"/>
          <p:cNvCxnSpPr/>
          <p:nvPr/>
        </p:nvCxnSpPr>
        <p:spPr>
          <a:xfrm flipH="1">
            <a:off x="695326" y="577361"/>
            <a:ext cx="6462712" cy="17952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36" name="Google Shape;736;p36"/>
          <p:cNvCxnSpPr/>
          <p:nvPr/>
        </p:nvCxnSpPr>
        <p:spPr>
          <a:xfrm flipH="1">
            <a:off x="695326" y="6209774"/>
            <a:ext cx="8435227" cy="17953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37" name="Google Shape;737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57372" y="6077039"/>
            <a:ext cx="1239303" cy="306572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36"/>
          <p:cNvSpPr txBox="1"/>
          <p:nvPr/>
        </p:nvSpPr>
        <p:spPr>
          <a:xfrm>
            <a:off x="695326" y="2897794"/>
            <a:ext cx="10932101" cy="1062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49D"/>
              </a:buClr>
              <a:buSzPts val="3000"/>
              <a:buFont typeface="Arial"/>
              <a:buNone/>
            </a:pPr>
            <a:r>
              <a:rPr lang="es-ES" sz="3000">
                <a:solidFill>
                  <a:srgbClr val="00F49D"/>
                </a:solidFill>
                <a:latin typeface="Arial"/>
                <a:ea typeface="Arial"/>
                <a:cs typeface="Arial"/>
                <a:sym typeface="Arial"/>
              </a:rPr>
              <a:t>Las RRSS no se hicieron para vender, sino para conectar con amigos y familia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4" name="Google Shape;744;p37"/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45" name="Google Shape;745;p37"/>
            <p:cNvCxnSpPr/>
            <p:nvPr/>
          </p:nvCxnSpPr>
          <p:spPr>
            <a:xfrm>
              <a:off x="11206955" y="8949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1738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46" name="Google Shape;746;p37"/>
            <p:cNvCxnSpPr/>
            <p:nvPr/>
          </p:nvCxnSpPr>
          <p:spPr>
            <a:xfrm>
              <a:off x="11206955" y="78698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1738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47" name="Google Shape;747;p37"/>
            <p:cNvCxnSpPr/>
            <p:nvPr/>
          </p:nvCxnSpPr>
          <p:spPr>
            <a:xfrm>
              <a:off x="11206955" y="9965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1738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cxnSp>
        <p:nvCxnSpPr>
          <p:cNvPr id="748" name="Google Shape;748;p37"/>
          <p:cNvCxnSpPr/>
          <p:nvPr/>
        </p:nvCxnSpPr>
        <p:spPr>
          <a:xfrm flipH="1">
            <a:off x="695326" y="577361"/>
            <a:ext cx="6462712" cy="17952"/>
          </a:xfrm>
          <a:prstGeom prst="straightConnector1">
            <a:avLst/>
          </a:prstGeom>
          <a:noFill/>
          <a:ln w="9525" cap="flat" cmpd="sng">
            <a:solidFill>
              <a:srgbClr val="17385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49" name="Google Shape;749;p37"/>
          <p:cNvCxnSpPr/>
          <p:nvPr/>
        </p:nvCxnSpPr>
        <p:spPr>
          <a:xfrm flipH="1">
            <a:off x="695326" y="6209774"/>
            <a:ext cx="8435227" cy="17953"/>
          </a:xfrm>
          <a:prstGeom prst="straightConnector1">
            <a:avLst/>
          </a:prstGeom>
          <a:noFill/>
          <a:ln w="9525" cap="flat" cmpd="sng">
            <a:solidFill>
              <a:srgbClr val="17385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50" name="Google Shape;750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53056" y="6093568"/>
            <a:ext cx="1429521" cy="341982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p37"/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17385E"/>
              </a:buClr>
              <a:buSzPts val="1200"/>
              <a:buFont typeface="Inter"/>
              <a:buNone/>
            </a:pPr>
            <a:r>
              <a:rPr lang="es-ES" sz="1200">
                <a:solidFill>
                  <a:srgbClr val="17385E"/>
                </a:solidFill>
                <a:latin typeface="Inter"/>
                <a:ea typeface="Inter"/>
                <a:cs typeface="Inter"/>
                <a:sym typeface="Inter"/>
              </a:rPr>
              <a:t>04. VENDER ANTES DE VENDER</a:t>
            </a:r>
            <a:endParaRPr sz="1200">
              <a:solidFill>
                <a:srgbClr val="17385E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52" name="Google Shape;752;p37"/>
          <p:cNvSpPr txBox="1"/>
          <p:nvPr/>
        </p:nvSpPr>
        <p:spPr>
          <a:xfrm>
            <a:off x="631400" y="880725"/>
            <a:ext cx="7268400" cy="11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49D"/>
              </a:buClr>
              <a:buSzPts val="3600"/>
              <a:buFont typeface="Inter"/>
              <a:buNone/>
            </a:pPr>
            <a:r>
              <a:rPr lang="es-ES" sz="3600" b="1">
                <a:solidFill>
                  <a:srgbClr val="00F49D"/>
                </a:solidFill>
                <a:latin typeface="Inter"/>
                <a:ea typeface="Inter"/>
                <a:cs typeface="Inter"/>
                <a:sym typeface="Inter"/>
              </a:rPr>
              <a:t>Consejos para evitar que tu venta no sea forzada:</a:t>
            </a:r>
            <a:endParaRPr/>
          </a:p>
        </p:txBody>
      </p:sp>
      <p:sp>
        <p:nvSpPr>
          <p:cNvPr id="753" name="Google Shape;753;p37"/>
          <p:cNvSpPr/>
          <p:nvPr/>
        </p:nvSpPr>
        <p:spPr>
          <a:xfrm>
            <a:off x="671883" y="2225321"/>
            <a:ext cx="3092700" cy="20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>
                <a:solidFill>
                  <a:srgbClr val="17385E"/>
                </a:solidFill>
                <a:latin typeface="Arial"/>
                <a:ea typeface="Arial"/>
                <a:cs typeface="Arial"/>
                <a:sym typeface="Arial"/>
              </a:rPr>
              <a:t>Lanzamiento de nuevo producto: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17385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>
                <a:solidFill>
                  <a:srgbClr val="17385E"/>
                </a:solidFill>
                <a:latin typeface="Arial"/>
                <a:ea typeface="Arial"/>
                <a:cs typeface="Arial"/>
                <a:sym typeface="Arial"/>
              </a:rPr>
              <a:t>Crea copies en los que lo principal es la información del producto, pero concluye con un pequeño párrafo de como conseguirlo.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17385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>
                <a:solidFill>
                  <a:srgbClr val="17385E"/>
                </a:solidFill>
                <a:latin typeface="Arial"/>
                <a:ea typeface="Arial"/>
                <a:cs typeface="Arial"/>
                <a:sym typeface="Arial"/>
              </a:rPr>
              <a:t>Que no sea nunca lo primero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>
                <a:solidFill>
                  <a:srgbClr val="17385E"/>
                </a:solidFill>
                <a:latin typeface="Arial"/>
                <a:ea typeface="Arial"/>
                <a:cs typeface="Arial"/>
                <a:sym typeface="Arial"/>
              </a:rPr>
              <a:t>que lean.</a:t>
            </a:r>
            <a:endParaRPr sz="1400">
              <a:solidFill>
                <a:srgbClr val="1738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37"/>
          <p:cNvSpPr txBox="1"/>
          <p:nvPr/>
        </p:nvSpPr>
        <p:spPr>
          <a:xfrm>
            <a:off x="671883" y="4522019"/>
            <a:ext cx="2843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https://www.instagram.com/p/Cumf6SoIW1l/?utm_source=ig_web_copy_link&amp;igsh=MzRlODBiNWFlZA==</a:t>
            </a:r>
            <a:endParaRPr/>
          </a:p>
        </p:txBody>
      </p:sp>
      <p:sp>
        <p:nvSpPr>
          <p:cNvPr id="755" name="Google Shape;755;p37"/>
          <p:cNvSpPr txBox="1"/>
          <p:nvPr/>
        </p:nvSpPr>
        <p:spPr>
          <a:xfrm>
            <a:off x="683758" y="5311592"/>
            <a:ext cx="2819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https://www.instagram.com/p/CzCLFaPofwL/?utm_source=ig_web_copy_link&amp;igsh=MzRlODBiNWFlZA==</a:t>
            </a:r>
            <a:endParaRPr/>
          </a:p>
        </p:txBody>
      </p:sp>
      <p:pic>
        <p:nvPicPr>
          <p:cNvPr id="756" name="Google Shape;756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11278" y="2227018"/>
            <a:ext cx="4734801" cy="3071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55322" y="2863291"/>
            <a:ext cx="4702303" cy="29990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3" name="Google Shape;763;p38"/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64" name="Google Shape;764;p38"/>
            <p:cNvCxnSpPr/>
            <p:nvPr/>
          </p:nvCxnSpPr>
          <p:spPr>
            <a:xfrm>
              <a:off x="11206955" y="8949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1738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65" name="Google Shape;765;p38"/>
            <p:cNvCxnSpPr/>
            <p:nvPr/>
          </p:nvCxnSpPr>
          <p:spPr>
            <a:xfrm>
              <a:off x="11206955" y="78698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1738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66" name="Google Shape;766;p38"/>
            <p:cNvCxnSpPr/>
            <p:nvPr/>
          </p:nvCxnSpPr>
          <p:spPr>
            <a:xfrm>
              <a:off x="11206955" y="9965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1738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cxnSp>
        <p:nvCxnSpPr>
          <p:cNvPr id="767" name="Google Shape;767;p38"/>
          <p:cNvCxnSpPr/>
          <p:nvPr/>
        </p:nvCxnSpPr>
        <p:spPr>
          <a:xfrm flipH="1">
            <a:off x="695326" y="577361"/>
            <a:ext cx="6462712" cy="17952"/>
          </a:xfrm>
          <a:prstGeom prst="straightConnector1">
            <a:avLst/>
          </a:prstGeom>
          <a:noFill/>
          <a:ln w="9525" cap="flat" cmpd="sng">
            <a:solidFill>
              <a:srgbClr val="17385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68" name="Google Shape;768;p38"/>
          <p:cNvCxnSpPr/>
          <p:nvPr/>
        </p:nvCxnSpPr>
        <p:spPr>
          <a:xfrm flipH="1">
            <a:off x="695326" y="6209774"/>
            <a:ext cx="8435227" cy="17953"/>
          </a:xfrm>
          <a:prstGeom prst="straightConnector1">
            <a:avLst/>
          </a:prstGeom>
          <a:noFill/>
          <a:ln w="9525" cap="flat" cmpd="sng">
            <a:solidFill>
              <a:srgbClr val="17385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69" name="Google Shape;769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53056" y="6093568"/>
            <a:ext cx="1429521" cy="341982"/>
          </a:xfrm>
          <a:prstGeom prst="rect">
            <a:avLst/>
          </a:prstGeom>
          <a:noFill/>
          <a:ln>
            <a:noFill/>
          </a:ln>
        </p:spPr>
      </p:pic>
      <p:sp>
        <p:nvSpPr>
          <p:cNvPr id="770" name="Google Shape;770;p38"/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17385E"/>
              </a:buClr>
              <a:buSzPts val="1200"/>
              <a:buFont typeface="Inter"/>
              <a:buNone/>
            </a:pPr>
            <a:r>
              <a:rPr lang="es-ES" sz="1200">
                <a:solidFill>
                  <a:srgbClr val="17385E"/>
                </a:solidFill>
                <a:latin typeface="Inter"/>
                <a:ea typeface="Inter"/>
                <a:cs typeface="Inter"/>
                <a:sym typeface="Inter"/>
              </a:rPr>
              <a:t>04. VENDER ANTES DE VENDER</a:t>
            </a:r>
            <a:endParaRPr sz="1200">
              <a:solidFill>
                <a:srgbClr val="17385E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71" name="Google Shape;771;p38"/>
          <p:cNvSpPr/>
          <p:nvPr/>
        </p:nvSpPr>
        <p:spPr>
          <a:xfrm>
            <a:off x="671883" y="1253529"/>
            <a:ext cx="309259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>
                <a:solidFill>
                  <a:srgbClr val="17385E"/>
                </a:solidFill>
                <a:latin typeface="Arial"/>
                <a:ea typeface="Arial"/>
                <a:cs typeface="Arial"/>
                <a:sym typeface="Arial"/>
              </a:rPr>
              <a:t>Utiliza las portadas para publicar una gráfica siempre visible sobre la novedad</a:t>
            </a:r>
            <a:endParaRPr/>
          </a:p>
        </p:txBody>
      </p:sp>
      <p:sp>
        <p:nvSpPr>
          <p:cNvPr id="772" name="Google Shape;772;p38"/>
          <p:cNvSpPr txBox="1"/>
          <p:nvPr/>
        </p:nvSpPr>
        <p:spPr>
          <a:xfrm>
            <a:off x="671883" y="5142806"/>
            <a:ext cx="28432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u="sng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https://www.facebook.com/CosoRealCentroComercial</a:t>
            </a:r>
            <a:endParaRPr sz="1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3" name="Google Shape;773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58352" y="1306286"/>
            <a:ext cx="7538323" cy="360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4"/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230" name="Google Shape;230;p4"/>
            <p:cNvCxnSpPr/>
            <p:nvPr/>
          </p:nvCxnSpPr>
          <p:spPr>
            <a:xfrm>
              <a:off x="11206955" y="8949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31" name="Google Shape;231;p4"/>
            <p:cNvCxnSpPr/>
            <p:nvPr/>
          </p:nvCxnSpPr>
          <p:spPr>
            <a:xfrm>
              <a:off x="11206955" y="78698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32" name="Google Shape;232;p4"/>
            <p:cNvCxnSpPr/>
            <p:nvPr/>
          </p:nvCxnSpPr>
          <p:spPr>
            <a:xfrm>
              <a:off x="11206955" y="9965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33" name="Google Shape;233;p4"/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</a:pPr>
            <a:r>
              <a:rPr lang="es-ES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01. MARKETING DE CONTENIDO</a:t>
            </a:r>
            <a:endParaRPr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234" name="Google Shape;234;p4"/>
          <p:cNvCxnSpPr/>
          <p:nvPr/>
        </p:nvCxnSpPr>
        <p:spPr>
          <a:xfrm flipH="1">
            <a:off x="695326" y="577361"/>
            <a:ext cx="6462712" cy="17952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5" name="Google Shape;235;p4"/>
          <p:cNvCxnSpPr/>
          <p:nvPr/>
        </p:nvCxnSpPr>
        <p:spPr>
          <a:xfrm flipH="1">
            <a:off x="695326" y="6209774"/>
            <a:ext cx="8435227" cy="17953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36" name="Google Shape;23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57372" y="6077039"/>
            <a:ext cx="1239303" cy="306572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4"/>
          <p:cNvSpPr txBox="1"/>
          <p:nvPr/>
        </p:nvSpPr>
        <p:spPr>
          <a:xfrm>
            <a:off x="695326" y="2734402"/>
            <a:ext cx="10191749" cy="146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49D"/>
              </a:buClr>
              <a:buSzPts val="3000"/>
              <a:buFont typeface="Arial"/>
              <a:buNone/>
            </a:pPr>
            <a:r>
              <a:rPr lang="es-ES" sz="3000">
                <a:solidFill>
                  <a:srgbClr val="00F49D"/>
                </a:solidFill>
                <a:latin typeface="Arial"/>
                <a:ea typeface="Arial"/>
                <a:cs typeface="Arial"/>
                <a:sym typeface="Arial"/>
              </a:rPr>
              <a:t>Primero crea una relación con tus seguidores, para que después esta relación se transforme en venta.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9" name="Google Shape;779;p39"/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80" name="Google Shape;780;p39"/>
            <p:cNvCxnSpPr/>
            <p:nvPr/>
          </p:nvCxnSpPr>
          <p:spPr>
            <a:xfrm>
              <a:off x="11206955" y="8949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1738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81" name="Google Shape;781;p39"/>
            <p:cNvCxnSpPr/>
            <p:nvPr/>
          </p:nvCxnSpPr>
          <p:spPr>
            <a:xfrm>
              <a:off x="11206955" y="78698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1738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82" name="Google Shape;782;p39"/>
            <p:cNvCxnSpPr/>
            <p:nvPr/>
          </p:nvCxnSpPr>
          <p:spPr>
            <a:xfrm>
              <a:off x="11206955" y="9965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1738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cxnSp>
        <p:nvCxnSpPr>
          <p:cNvPr id="783" name="Google Shape;783;p39"/>
          <p:cNvCxnSpPr/>
          <p:nvPr/>
        </p:nvCxnSpPr>
        <p:spPr>
          <a:xfrm flipH="1">
            <a:off x="695326" y="577361"/>
            <a:ext cx="6462712" cy="17952"/>
          </a:xfrm>
          <a:prstGeom prst="straightConnector1">
            <a:avLst/>
          </a:prstGeom>
          <a:noFill/>
          <a:ln w="9525" cap="flat" cmpd="sng">
            <a:solidFill>
              <a:srgbClr val="17385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84" name="Google Shape;784;p39"/>
          <p:cNvCxnSpPr/>
          <p:nvPr/>
        </p:nvCxnSpPr>
        <p:spPr>
          <a:xfrm flipH="1">
            <a:off x="695326" y="6209774"/>
            <a:ext cx="8435227" cy="17953"/>
          </a:xfrm>
          <a:prstGeom prst="straightConnector1">
            <a:avLst/>
          </a:prstGeom>
          <a:noFill/>
          <a:ln w="9525" cap="flat" cmpd="sng">
            <a:solidFill>
              <a:srgbClr val="17385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85" name="Google Shape;785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53056" y="6093568"/>
            <a:ext cx="1429521" cy="341982"/>
          </a:xfrm>
          <a:prstGeom prst="rect">
            <a:avLst/>
          </a:prstGeom>
          <a:noFill/>
          <a:ln>
            <a:noFill/>
          </a:ln>
        </p:spPr>
      </p:pic>
      <p:sp>
        <p:nvSpPr>
          <p:cNvPr id="786" name="Google Shape;786;p39"/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17385E"/>
              </a:buClr>
              <a:buSzPts val="1200"/>
              <a:buFont typeface="Inter"/>
              <a:buNone/>
            </a:pPr>
            <a:r>
              <a:rPr lang="es-ES" sz="1200">
                <a:solidFill>
                  <a:srgbClr val="17385E"/>
                </a:solidFill>
                <a:latin typeface="Inter"/>
                <a:ea typeface="Inter"/>
                <a:cs typeface="Inter"/>
                <a:sym typeface="Inter"/>
              </a:rPr>
              <a:t>04. VENDER ANTES DE VENDER</a:t>
            </a:r>
            <a:endParaRPr sz="1200">
              <a:solidFill>
                <a:srgbClr val="17385E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87" name="Google Shape;787;p39"/>
          <p:cNvSpPr/>
          <p:nvPr/>
        </p:nvSpPr>
        <p:spPr>
          <a:xfrm>
            <a:off x="671883" y="1229773"/>
            <a:ext cx="309259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>
                <a:solidFill>
                  <a:srgbClr val="17385E"/>
                </a:solidFill>
                <a:latin typeface="Arial"/>
                <a:ea typeface="Arial"/>
                <a:cs typeface="Arial"/>
                <a:sym typeface="Arial"/>
              </a:rPr>
              <a:t>Destaca posts y crea burbujas.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>
                <a:solidFill>
                  <a:srgbClr val="17385E"/>
                </a:solidFill>
                <a:latin typeface="Arial"/>
                <a:ea typeface="Arial"/>
                <a:cs typeface="Arial"/>
                <a:sym typeface="Arial"/>
              </a:rPr>
              <a:t>Siempre visibles y nada invasivas.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17385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>
                <a:solidFill>
                  <a:srgbClr val="17385E"/>
                </a:solidFill>
                <a:latin typeface="Arial"/>
                <a:ea typeface="Arial"/>
                <a:cs typeface="Arial"/>
                <a:sym typeface="Arial"/>
              </a:rPr>
              <a:t>¡Acuérdate siempre de actualizarlo!</a:t>
            </a:r>
            <a:endParaRPr/>
          </a:p>
        </p:txBody>
      </p:sp>
      <p:sp>
        <p:nvSpPr>
          <p:cNvPr id="788" name="Google Shape;788;p39"/>
          <p:cNvSpPr txBox="1"/>
          <p:nvPr/>
        </p:nvSpPr>
        <p:spPr>
          <a:xfrm>
            <a:off x="671883" y="4443288"/>
            <a:ext cx="28432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u="sng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https://www.instagram.com/zynk_soluciones_digitales/</a:t>
            </a:r>
            <a:endParaRPr sz="1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9" name="Google Shape;789;p39"/>
          <p:cNvSpPr txBox="1"/>
          <p:nvPr/>
        </p:nvSpPr>
        <p:spPr>
          <a:xfrm>
            <a:off x="671883" y="5215184"/>
            <a:ext cx="28432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u="sng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https://www.instagram.com/bikefriendly.bike/</a:t>
            </a:r>
            <a:endParaRPr sz="1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0" name="Google Shape;790;p3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41719" y="904256"/>
            <a:ext cx="6082425" cy="2609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p3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28947" y="3759288"/>
            <a:ext cx="4542565" cy="2204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7" name="Google Shape;797;p40"/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98" name="Google Shape;798;p40"/>
            <p:cNvCxnSpPr/>
            <p:nvPr/>
          </p:nvCxnSpPr>
          <p:spPr>
            <a:xfrm>
              <a:off x="11206955" y="8949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99" name="Google Shape;799;p40"/>
            <p:cNvCxnSpPr/>
            <p:nvPr/>
          </p:nvCxnSpPr>
          <p:spPr>
            <a:xfrm>
              <a:off x="11206955" y="78698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00" name="Google Shape;800;p40"/>
            <p:cNvCxnSpPr/>
            <p:nvPr/>
          </p:nvCxnSpPr>
          <p:spPr>
            <a:xfrm>
              <a:off x="11206955" y="9965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801" name="Google Shape;801;p40"/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</a:pPr>
            <a:r>
              <a:rPr lang="es-ES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04. VENDER ANTES DE VENDER</a:t>
            </a:r>
            <a:endParaRPr/>
          </a:p>
        </p:txBody>
      </p:sp>
      <p:cxnSp>
        <p:nvCxnSpPr>
          <p:cNvPr id="802" name="Google Shape;802;p40"/>
          <p:cNvCxnSpPr/>
          <p:nvPr/>
        </p:nvCxnSpPr>
        <p:spPr>
          <a:xfrm flipH="1">
            <a:off x="695326" y="577361"/>
            <a:ext cx="6462712" cy="17952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03" name="Google Shape;803;p40"/>
          <p:cNvCxnSpPr/>
          <p:nvPr/>
        </p:nvCxnSpPr>
        <p:spPr>
          <a:xfrm flipH="1">
            <a:off x="695326" y="6209774"/>
            <a:ext cx="8435227" cy="17953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04" name="Google Shape;804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57372" y="6077039"/>
            <a:ext cx="1239303" cy="306572"/>
          </a:xfrm>
          <a:prstGeom prst="rect">
            <a:avLst/>
          </a:prstGeom>
          <a:noFill/>
          <a:ln>
            <a:noFill/>
          </a:ln>
        </p:spPr>
      </p:pic>
      <p:sp>
        <p:nvSpPr>
          <p:cNvPr id="805" name="Google Shape;805;p40"/>
          <p:cNvSpPr txBox="1"/>
          <p:nvPr/>
        </p:nvSpPr>
        <p:spPr>
          <a:xfrm>
            <a:off x="695326" y="2897794"/>
            <a:ext cx="10932101" cy="1062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49D"/>
              </a:buClr>
              <a:buSzPts val="3000"/>
              <a:buFont typeface="Arial"/>
              <a:buNone/>
            </a:pPr>
            <a:r>
              <a:rPr lang="es-ES" sz="3000">
                <a:solidFill>
                  <a:srgbClr val="00F49D"/>
                </a:solidFill>
                <a:latin typeface="Arial"/>
                <a:ea typeface="Arial"/>
                <a:cs typeface="Arial"/>
                <a:sym typeface="Arial"/>
              </a:rPr>
              <a:t>Configura correctamente y actualiza siempre la información de contacto y descripciones de la marca.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41"/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812" name="Google Shape;812;p41"/>
            <p:cNvCxnSpPr/>
            <p:nvPr/>
          </p:nvCxnSpPr>
          <p:spPr>
            <a:xfrm>
              <a:off x="11206955" y="8949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13" name="Google Shape;813;p41"/>
            <p:cNvCxnSpPr/>
            <p:nvPr/>
          </p:nvCxnSpPr>
          <p:spPr>
            <a:xfrm>
              <a:off x="11206955" y="78698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14" name="Google Shape;814;p41"/>
            <p:cNvCxnSpPr/>
            <p:nvPr/>
          </p:nvCxnSpPr>
          <p:spPr>
            <a:xfrm>
              <a:off x="11206955" y="9965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815" name="Google Shape;815;p41"/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</a:pPr>
            <a:r>
              <a:rPr lang="es-ES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04. VENDER ANTES DE VENDER</a:t>
            </a:r>
            <a:endParaRPr/>
          </a:p>
        </p:txBody>
      </p:sp>
      <p:cxnSp>
        <p:nvCxnSpPr>
          <p:cNvPr id="816" name="Google Shape;816;p41"/>
          <p:cNvCxnSpPr/>
          <p:nvPr/>
        </p:nvCxnSpPr>
        <p:spPr>
          <a:xfrm flipH="1">
            <a:off x="695326" y="577361"/>
            <a:ext cx="6462712" cy="17952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17" name="Google Shape;817;p41"/>
          <p:cNvCxnSpPr/>
          <p:nvPr/>
        </p:nvCxnSpPr>
        <p:spPr>
          <a:xfrm flipH="1">
            <a:off x="695326" y="6209774"/>
            <a:ext cx="8435227" cy="17953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18" name="Google Shape;818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57372" y="6077039"/>
            <a:ext cx="1239303" cy="306572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41"/>
          <p:cNvSpPr txBox="1"/>
          <p:nvPr/>
        </p:nvSpPr>
        <p:spPr>
          <a:xfrm>
            <a:off x="695326" y="2897794"/>
            <a:ext cx="10932101" cy="1062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49D"/>
              </a:buClr>
              <a:buSzPts val="3000"/>
              <a:buFont typeface="Arial"/>
              <a:buNone/>
            </a:pPr>
            <a:r>
              <a:rPr lang="es-ES" sz="3000">
                <a:solidFill>
                  <a:srgbClr val="00F49D"/>
                </a:solidFill>
                <a:latin typeface="Arial"/>
                <a:ea typeface="Arial"/>
                <a:cs typeface="Arial"/>
                <a:sym typeface="Arial"/>
              </a:rPr>
              <a:t>Es tu carta de presentación. Lo primero que verán al llegar a tu perfil y lo que siempre estará en primer plano.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42"/>
          <p:cNvSpPr/>
          <p:nvPr/>
        </p:nvSpPr>
        <p:spPr>
          <a:xfrm>
            <a:off x="500063" y="508992"/>
            <a:ext cx="11129962" cy="5840016"/>
          </a:xfrm>
          <a:prstGeom prst="rect">
            <a:avLst/>
          </a:prstGeom>
          <a:solidFill>
            <a:srgbClr val="17DD9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25" name="Google Shape;825;p42"/>
          <p:cNvSpPr txBox="1"/>
          <p:nvPr/>
        </p:nvSpPr>
        <p:spPr>
          <a:xfrm>
            <a:off x="909638" y="1123580"/>
            <a:ext cx="10407546" cy="198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85E"/>
              </a:buClr>
              <a:buSzPts val="7600"/>
              <a:buFont typeface="Inter"/>
              <a:buNone/>
            </a:pPr>
            <a:r>
              <a:rPr lang="es-ES" sz="7600" b="1">
                <a:solidFill>
                  <a:srgbClr val="17385E"/>
                </a:solidFill>
                <a:latin typeface="Inter"/>
                <a:ea typeface="Inter"/>
                <a:cs typeface="Inter"/>
                <a:sym typeface="Inter"/>
              </a:rPr>
              <a:t>CUENTA HISTORIAS / STORYTELLING</a:t>
            </a:r>
            <a:endParaRPr sz="7600" b="1">
              <a:solidFill>
                <a:srgbClr val="17385E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26" name="Google Shape;826;p42"/>
          <p:cNvSpPr/>
          <p:nvPr/>
        </p:nvSpPr>
        <p:spPr>
          <a:xfrm>
            <a:off x="10770768" y="5409147"/>
            <a:ext cx="78581" cy="157162"/>
          </a:xfrm>
          <a:custGeom>
            <a:avLst/>
            <a:gdLst/>
            <a:ahLst/>
            <a:cxnLst/>
            <a:rect l="l" t="t" r="r" b="b"/>
            <a:pathLst>
              <a:path w="124460" h="248920" extrusionOk="0">
                <a:moveTo>
                  <a:pt x="0" y="0"/>
                </a:moveTo>
                <a:lnTo>
                  <a:pt x="124373" y="124373"/>
                </a:lnTo>
                <a:lnTo>
                  <a:pt x="0" y="248746"/>
                </a:lnTo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</a:pP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27" name="Google Shape;827;p42"/>
          <p:cNvSpPr/>
          <p:nvPr/>
        </p:nvSpPr>
        <p:spPr>
          <a:xfrm>
            <a:off x="10597834" y="5487728"/>
            <a:ext cx="234472" cy="45719"/>
          </a:xfrm>
          <a:custGeom>
            <a:avLst/>
            <a:gdLst/>
            <a:ahLst/>
            <a:cxnLst/>
            <a:rect l="l" t="t" r="r" b="b"/>
            <a:pathLst>
              <a:path w="410844" h="120000" extrusionOk="0">
                <a:moveTo>
                  <a:pt x="410406" y="0"/>
                </a:moveTo>
                <a:lnTo>
                  <a:pt x="0" y="0"/>
                </a:lnTo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</a:pP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28" name="Google Shape;828;p42"/>
          <p:cNvSpPr/>
          <p:nvPr/>
        </p:nvSpPr>
        <p:spPr>
          <a:xfrm>
            <a:off x="10459361" y="5220676"/>
            <a:ext cx="533245" cy="533245"/>
          </a:xfrm>
          <a:custGeom>
            <a:avLst/>
            <a:gdLst/>
            <a:ahLst/>
            <a:cxnLst/>
            <a:rect l="l" t="t" r="r" b="b"/>
            <a:pathLst>
              <a:path w="876300" h="876300" extrusionOk="0">
                <a:moveTo>
                  <a:pt x="875711" y="437850"/>
                </a:moveTo>
                <a:lnTo>
                  <a:pt x="873142" y="485560"/>
                </a:lnTo>
                <a:lnTo>
                  <a:pt x="865612" y="531781"/>
                </a:lnTo>
                <a:lnTo>
                  <a:pt x="853389" y="576247"/>
                </a:lnTo>
                <a:lnTo>
                  <a:pt x="836739" y="618691"/>
                </a:lnTo>
                <a:lnTo>
                  <a:pt x="815931" y="658845"/>
                </a:lnTo>
                <a:lnTo>
                  <a:pt x="791230" y="696442"/>
                </a:lnTo>
                <a:lnTo>
                  <a:pt x="762905" y="731215"/>
                </a:lnTo>
                <a:lnTo>
                  <a:pt x="731222" y="762898"/>
                </a:lnTo>
                <a:lnTo>
                  <a:pt x="696448" y="791223"/>
                </a:lnTo>
                <a:lnTo>
                  <a:pt x="658850" y="815923"/>
                </a:lnTo>
                <a:lnTo>
                  <a:pt x="618697" y="836731"/>
                </a:lnTo>
                <a:lnTo>
                  <a:pt x="576254" y="853379"/>
                </a:lnTo>
                <a:lnTo>
                  <a:pt x="531789" y="865602"/>
                </a:lnTo>
                <a:lnTo>
                  <a:pt x="485569" y="873131"/>
                </a:lnTo>
                <a:lnTo>
                  <a:pt x="437861" y="875701"/>
                </a:lnTo>
                <a:lnTo>
                  <a:pt x="390151" y="873131"/>
                </a:lnTo>
                <a:lnTo>
                  <a:pt x="343929" y="865602"/>
                </a:lnTo>
                <a:lnTo>
                  <a:pt x="299462" y="853379"/>
                </a:lnTo>
                <a:lnTo>
                  <a:pt x="257018" y="836731"/>
                </a:lnTo>
                <a:lnTo>
                  <a:pt x="216863" y="815923"/>
                </a:lnTo>
                <a:lnTo>
                  <a:pt x="179265" y="791223"/>
                </a:lnTo>
                <a:lnTo>
                  <a:pt x="144490" y="762898"/>
                </a:lnTo>
                <a:lnTo>
                  <a:pt x="112807" y="731215"/>
                </a:lnTo>
                <a:lnTo>
                  <a:pt x="84481" y="696442"/>
                </a:lnTo>
                <a:lnTo>
                  <a:pt x="59780" y="658845"/>
                </a:lnTo>
                <a:lnTo>
                  <a:pt x="38971" y="618691"/>
                </a:lnTo>
                <a:lnTo>
                  <a:pt x="22322" y="576247"/>
                </a:lnTo>
                <a:lnTo>
                  <a:pt x="10099" y="531781"/>
                </a:lnTo>
                <a:lnTo>
                  <a:pt x="2569" y="485560"/>
                </a:lnTo>
                <a:lnTo>
                  <a:pt x="0" y="437850"/>
                </a:lnTo>
                <a:lnTo>
                  <a:pt x="2569" y="390140"/>
                </a:lnTo>
                <a:lnTo>
                  <a:pt x="10099" y="343919"/>
                </a:lnTo>
                <a:lnTo>
                  <a:pt x="22322" y="299453"/>
                </a:lnTo>
                <a:lnTo>
                  <a:pt x="38971" y="257009"/>
                </a:lnTo>
                <a:lnTo>
                  <a:pt x="59780" y="216855"/>
                </a:lnTo>
                <a:lnTo>
                  <a:pt x="84481" y="179258"/>
                </a:lnTo>
                <a:lnTo>
                  <a:pt x="112807" y="144485"/>
                </a:lnTo>
                <a:lnTo>
                  <a:pt x="144490" y="112802"/>
                </a:lnTo>
                <a:lnTo>
                  <a:pt x="179265" y="84477"/>
                </a:lnTo>
                <a:lnTo>
                  <a:pt x="216863" y="59777"/>
                </a:lnTo>
                <a:lnTo>
                  <a:pt x="257018" y="38970"/>
                </a:lnTo>
                <a:lnTo>
                  <a:pt x="299462" y="22321"/>
                </a:lnTo>
                <a:lnTo>
                  <a:pt x="343929" y="10098"/>
                </a:lnTo>
                <a:lnTo>
                  <a:pt x="390151" y="2569"/>
                </a:lnTo>
                <a:lnTo>
                  <a:pt x="437861" y="0"/>
                </a:lnTo>
                <a:lnTo>
                  <a:pt x="485569" y="2569"/>
                </a:lnTo>
                <a:lnTo>
                  <a:pt x="531789" y="10098"/>
                </a:lnTo>
                <a:lnTo>
                  <a:pt x="576254" y="22321"/>
                </a:lnTo>
                <a:lnTo>
                  <a:pt x="618697" y="38970"/>
                </a:lnTo>
                <a:lnTo>
                  <a:pt x="658850" y="59777"/>
                </a:lnTo>
                <a:lnTo>
                  <a:pt x="696448" y="84477"/>
                </a:lnTo>
                <a:lnTo>
                  <a:pt x="731222" y="112802"/>
                </a:lnTo>
                <a:lnTo>
                  <a:pt x="762905" y="144485"/>
                </a:lnTo>
                <a:lnTo>
                  <a:pt x="791230" y="179258"/>
                </a:lnTo>
                <a:lnTo>
                  <a:pt x="815931" y="216855"/>
                </a:lnTo>
                <a:lnTo>
                  <a:pt x="836739" y="257009"/>
                </a:lnTo>
                <a:lnTo>
                  <a:pt x="853389" y="299453"/>
                </a:lnTo>
                <a:lnTo>
                  <a:pt x="865612" y="343919"/>
                </a:lnTo>
                <a:lnTo>
                  <a:pt x="873142" y="390140"/>
                </a:lnTo>
                <a:lnTo>
                  <a:pt x="875711" y="437850"/>
                </a:lnTo>
                <a:close/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</a:pP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29" name="Google Shape;829;p42"/>
          <p:cNvSpPr txBox="1"/>
          <p:nvPr/>
        </p:nvSpPr>
        <p:spPr>
          <a:xfrm>
            <a:off x="909637" y="5281871"/>
            <a:ext cx="8262937" cy="457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85E"/>
              </a:buClr>
              <a:buSzPts val="5600"/>
              <a:buFont typeface="Inter"/>
              <a:buNone/>
            </a:pPr>
            <a:r>
              <a:rPr lang="es-ES" sz="5600" b="1">
                <a:solidFill>
                  <a:srgbClr val="17385E"/>
                </a:solidFill>
                <a:latin typeface="Inter"/>
                <a:ea typeface="Inter"/>
                <a:cs typeface="Inter"/>
                <a:sym typeface="Inter"/>
              </a:rPr>
              <a:t>05</a:t>
            </a:r>
            <a:endParaRPr sz="5600" b="1">
              <a:solidFill>
                <a:srgbClr val="17385E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30" name="Google Shape;830;p42"/>
          <p:cNvSpPr/>
          <p:nvPr/>
        </p:nvSpPr>
        <p:spPr>
          <a:xfrm>
            <a:off x="2158954" y="5333392"/>
            <a:ext cx="781218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>
                <a:solidFill>
                  <a:srgbClr val="17385E"/>
                </a:solidFill>
                <a:latin typeface="Arial"/>
                <a:ea typeface="Arial"/>
                <a:cs typeface="Arial"/>
                <a:sym typeface="Arial"/>
              </a:rPr>
              <a:t>Cuenta una historia a través de tus contenidos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6" name="Google Shape;836;p43"/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837" name="Google Shape;837;p43"/>
            <p:cNvCxnSpPr/>
            <p:nvPr/>
          </p:nvCxnSpPr>
          <p:spPr>
            <a:xfrm>
              <a:off x="11206955" y="8949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38" name="Google Shape;838;p43"/>
            <p:cNvCxnSpPr/>
            <p:nvPr/>
          </p:nvCxnSpPr>
          <p:spPr>
            <a:xfrm>
              <a:off x="11206955" y="78698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39" name="Google Shape;839;p43"/>
            <p:cNvCxnSpPr/>
            <p:nvPr/>
          </p:nvCxnSpPr>
          <p:spPr>
            <a:xfrm>
              <a:off x="11206955" y="9965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840" name="Google Shape;840;p43"/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</a:pPr>
            <a:r>
              <a:rPr lang="es-ES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05. CUENTA HISTORIAS / STORYTELLING</a:t>
            </a:r>
            <a:endParaRPr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841" name="Google Shape;841;p43"/>
          <p:cNvCxnSpPr/>
          <p:nvPr/>
        </p:nvCxnSpPr>
        <p:spPr>
          <a:xfrm flipH="1">
            <a:off x="695326" y="577361"/>
            <a:ext cx="6462712" cy="17952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42" name="Google Shape;842;p43"/>
          <p:cNvCxnSpPr/>
          <p:nvPr/>
        </p:nvCxnSpPr>
        <p:spPr>
          <a:xfrm flipH="1">
            <a:off x="695326" y="6209774"/>
            <a:ext cx="8435227" cy="17953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43" name="Google Shape;843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57372" y="6077039"/>
            <a:ext cx="1239303" cy="306572"/>
          </a:xfrm>
          <a:prstGeom prst="rect">
            <a:avLst/>
          </a:prstGeom>
          <a:noFill/>
          <a:ln>
            <a:noFill/>
          </a:ln>
        </p:spPr>
      </p:pic>
      <p:sp>
        <p:nvSpPr>
          <p:cNvPr id="844" name="Google Shape;844;p43"/>
          <p:cNvSpPr txBox="1"/>
          <p:nvPr/>
        </p:nvSpPr>
        <p:spPr>
          <a:xfrm>
            <a:off x="695326" y="2888129"/>
            <a:ext cx="10932101" cy="1081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49D"/>
              </a:buClr>
              <a:buSzPts val="3000"/>
              <a:buFont typeface="Arial"/>
              <a:buNone/>
            </a:pPr>
            <a:r>
              <a:rPr lang="es-ES" sz="3000">
                <a:solidFill>
                  <a:srgbClr val="00F49D"/>
                </a:solidFill>
                <a:latin typeface="Arial"/>
                <a:ea typeface="Arial"/>
                <a:cs typeface="Arial"/>
                <a:sym typeface="Arial"/>
              </a:rPr>
              <a:t>Define que quieres que transmita tu marca y qué quieres contar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0" name="Google Shape;850;p44"/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851" name="Google Shape;851;p44"/>
            <p:cNvCxnSpPr/>
            <p:nvPr/>
          </p:nvCxnSpPr>
          <p:spPr>
            <a:xfrm>
              <a:off x="11206955" y="8949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52" name="Google Shape;852;p44"/>
            <p:cNvCxnSpPr/>
            <p:nvPr/>
          </p:nvCxnSpPr>
          <p:spPr>
            <a:xfrm>
              <a:off x="11206955" y="78698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53" name="Google Shape;853;p44"/>
            <p:cNvCxnSpPr/>
            <p:nvPr/>
          </p:nvCxnSpPr>
          <p:spPr>
            <a:xfrm>
              <a:off x="11206955" y="9965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854" name="Google Shape;854;p44"/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</a:pPr>
            <a:r>
              <a:rPr lang="es-ES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05. CUENTA HISTORIAS / STORYTELLING</a:t>
            </a:r>
            <a:endParaRPr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855" name="Google Shape;855;p44"/>
          <p:cNvCxnSpPr/>
          <p:nvPr/>
        </p:nvCxnSpPr>
        <p:spPr>
          <a:xfrm flipH="1">
            <a:off x="695326" y="577361"/>
            <a:ext cx="6462712" cy="17952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56" name="Google Shape;856;p44"/>
          <p:cNvCxnSpPr/>
          <p:nvPr/>
        </p:nvCxnSpPr>
        <p:spPr>
          <a:xfrm flipH="1">
            <a:off x="695326" y="6209774"/>
            <a:ext cx="8435227" cy="17953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57" name="Google Shape;857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57372" y="6077039"/>
            <a:ext cx="1239303" cy="306572"/>
          </a:xfrm>
          <a:prstGeom prst="rect">
            <a:avLst/>
          </a:prstGeom>
          <a:noFill/>
          <a:ln>
            <a:noFill/>
          </a:ln>
        </p:spPr>
      </p:pic>
      <p:sp>
        <p:nvSpPr>
          <p:cNvPr id="858" name="Google Shape;858;p44"/>
          <p:cNvSpPr txBox="1"/>
          <p:nvPr/>
        </p:nvSpPr>
        <p:spPr>
          <a:xfrm>
            <a:off x="695326" y="2768120"/>
            <a:ext cx="10932101" cy="1321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49D"/>
              </a:buClr>
              <a:buSzPts val="3000"/>
              <a:buFont typeface="Arial"/>
              <a:buNone/>
            </a:pPr>
            <a:r>
              <a:rPr lang="es-ES" sz="3000">
                <a:solidFill>
                  <a:srgbClr val="00F49D"/>
                </a:solidFill>
                <a:latin typeface="Arial"/>
                <a:ea typeface="Arial"/>
                <a:cs typeface="Arial"/>
                <a:sym typeface="Arial"/>
              </a:rPr>
              <a:t>Cuenta la historia de los sentimientos o emociones que se generan al consumir tu producto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4" name="Google Shape;864;p45"/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865" name="Google Shape;865;p45"/>
            <p:cNvCxnSpPr/>
            <p:nvPr/>
          </p:nvCxnSpPr>
          <p:spPr>
            <a:xfrm>
              <a:off x="11206955" y="8949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66" name="Google Shape;866;p45"/>
            <p:cNvCxnSpPr/>
            <p:nvPr/>
          </p:nvCxnSpPr>
          <p:spPr>
            <a:xfrm>
              <a:off x="11206955" y="78698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67" name="Google Shape;867;p45"/>
            <p:cNvCxnSpPr/>
            <p:nvPr/>
          </p:nvCxnSpPr>
          <p:spPr>
            <a:xfrm>
              <a:off x="11206955" y="9965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868" name="Google Shape;868;p45"/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</a:pPr>
            <a:r>
              <a:rPr lang="es-ES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05. CUENTA HISTORIAS / STORYTELLING</a:t>
            </a:r>
            <a:endParaRPr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869" name="Google Shape;869;p45"/>
          <p:cNvCxnSpPr/>
          <p:nvPr/>
        </p:nvCxnSpPr>
        <p:spPr>
          <a:xfrm flipH="1">
            <a:off x="695326" y="577361"/>
            <a:ext cx="6462712" cy="17952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70" name="Google Shape;870;p45"/>
          <p:cNvCxnSpPr/>
          <p:nvPr/>
        </p:nvCxnSpPr>
        <p:spPr>
          <a:xfrm flipH="1">
            <a:off x="695326" y="6209774"/>
            <a:ext cx="8435227" cy="17953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71" name="Google Shape;871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57372" y="6077039"/>
            <a:ext cx="1239303" cy="306572"/>
          </a:xfrm>
          <a:prstGeom prst="rect">
            <a:avLst/>
          </a:prstGeom>
          <a:noFill/>
          <a:ln>
            <a:noFill/>
          </a:ln>
        </p:spPr>
      </p:pic>
      <p:sp>
        <p:nvSpPr>
          <p:cNvPr id="872" name="Google Shape;872;p45"/>
          <p:cNvSpPr txBox="1"/>
          <p:nvPr/>
        </p:nvSpPr>
        <p:spPr>
          <a:xfrm>
            <a:off x="695326" y="2902618"/>
            <a:ext cx="10932101" cy="1052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49D"/>
              </a:buClr>
              <a:buSzPts val="3000"/>
              <a:buFont typeface="Arial"/>
              <a:buNone/>
            </a:pPr>
            <a:r>
              <a:rPr lang="es-ES" sz="3000">
                <a:solidFill>
                  <a:srgbClr val="00F49D"/>
                </a:solidFill>
                <a:latin typeface="Arial"/>
                <a:ea typeface="Arial"/>
                <a:cs typeface="Arial"/>
                <a:sym typeface="Arial"/>
              </a:rPr>
              <a:t>Adecua esta historia, lenguaje y tipos de publicaciones a cada canal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8" name="Google Shape;878;p46"/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879" name="Google Shape;879;p46"/>
            <p:cNvCxnSpPr/>
            <p:nvPr/>
          </p:nvCxnSpPr>
          <p:spPr>
            <a:xfrm>
              <a:off x="11206955" y="8949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80" name="Google Shape;880;p46"/>
            <p:cNvCxnSpPr/>
            <p:nvPr/>
          </p:nvCxnSpPr>
          <p:spPr>
            <a:xfrm>
              <a:off x="11206955" y="78698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81" name="Google Shape;881;p46"/>
            <p:cNvCxnSpPr/>
            <p:nvPr/>
          </p:nvCxnSpPr>
          <p:spPr>
            <a:xfrm>
              <a:off x="11206955" y="9965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882" name="Google Shape;882;p46"/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</a:pPr>
            <a:r>
              <a:rPr lang="es-ES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05. CUENTA HISTORIAS / STORYTELLING</a:t>
            </a:r>
            <a:endParaRPr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883" name="Google Shape;883;p46"/>
          <p:cNvCxnSpPr/>
          <p:nvPr/>
        </p:nvCxnSpPr>
        <p:spPr>
          <a:xfrm flipH="1">
            <a:off x="695326" y="577361"/>
            <a:ext cx="6462712" cy="17952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84" name="Google Shape;884;p46"/>
          <p:cNvCxnSpPr/>
          <p:nvPr/>
        </p:nvCxnSpPr>
        <p:spPr>
          <a:xfrm flipH="1">
            <a:off x="695326" y="6209774"/>
            <a:ext cx="8435227" cy="17953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85" name="Google Shape;885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57372" y="6077039"/>
            <a:ext cx="1239303" cy="306572"/>
          </a:xfrm>
          <a:prstGeom prst="rect">
            <a:avLst/>
          </a:prstGeom>
          <a:noFill/>
          <a:ln>
            <a:noFill/>
          </a:ln>
        </p:spPr>
      </p:pic>
      <p:sp>
        <p:nvSpPr>
          <p:cNvPr id="886" name="Google Shape;886;p46"/>
          <p:cNvSpPr txBox="1"/>
          <p:nvPr/>
        </p:nvSpPr>
        <p:spPr>
          <a:xfrm>
            <a:off x="695325" y="1353797"/>
            <a:ext cx="10702590" cy="4944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marR="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49D"/>
              </a:buClr>
              <a:buSzPts val="2400"/>
              <a:buFont typeface="Montserrat"/>
              <a:buAutoNum type="arabicPeriod"/>
            </a:pPr>
            <a:r>
              <a:rPr lang="es-ES" sz="2400">
                <a:solidFill>
                  <a:srgbClr val="00F49D"/>
                </a:solidFill>
                <a:latin typeface="Arial"/>
                <a:ea typeface="Arial"/>
                <a:cs typeface="Arial"/>
                <a:sym typeface="Arial"/>
              </a:rPr>
              <a:t>Empieza desde la parte más básica, hacia la narrativa más especializada.</a:t>
            </a:r>
            <a:endParaRPr/>
          </a:p>
          <a:p>
            <a:pPr marL="51435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endParaRPr sz="2400">
              <a:solidFill>
                <a:srgbClr val="00F49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49D"/>
              </a:buClr>
              <a:buSzPts val="2400"/>
              <a:buFont typeface="Montserrat"/>
              <a:buAutoNum type="arabicPeriod"/>
            </a:pPr>
            <a:r>
              <a:rPr lang="es-ES" sz="2400">
                <a:solidFill>
                  <a:srgbClr val="00F49D"/>
                </a:solidFill>
                <a:latin typeface="Arial"/>
                <a:ea typeface="Arial"/>
                <a:cs typeface="Arial"/>
                <a:sym typeface="Arial"/>
              </a:rPr>
              <a:t>Prepara contenido en diferentes formatos. Que no vean el mismo contenido en todos los canales. </a:t>
            </a:r>
            <a:endParaRPr/>
          </a:p>
          <a:p>
            <a:pPr marL="51435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endParaRPr sz="2400">
              <a:solidFill>
                <a:srgbClr val="00F49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49D"/>
              </a:buClr>
              <a:buSzPts val="2400"/>
              <a:buFont typeface="Montserrat"/>
              <a:buAutoNum type="arabicPeriod"/>
            </a:pPr>
            <a:r>
              <a:rPr lang="es-ES" sz="2400">
                <a:solidFill>
                  <a:srgbClr val="00F49D"/>
                </a:solidFill>
                <a:latin typeface="Arial"/>
                <a:ea typeface="Arial"/>
                <a:cs typeface="Arial"/>
                <a:sym typeface="Arial"/>
              </a:rPr>
              <a:t>Investiga de qué habla tu público o de qué quieres que hable - Pregúntales a través de stories o tweets.</a:t>
            </a:r>
            <a:endParaRPr/>
          </a:p>
          <a:p>
            <a:pPr marL="51435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endParaRPr sz="2400">
              <a:solidFill>
                <a:srgbClr val="00F49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49D"/>
              </a:buClr>
              <a:buSzPts val="2400"/>
              <a:buFont typeface="Montserrat"/>
              <a:buAutoNum type="arabicPeriod"/>
            </a:pPr>
            <a:r>
              <a:rPr lang="es-ES" sz="2400">
                <a:solidFill>
                  <a:srgbClr val="00F49D"/>
                </a:solidFill>
                <a:latin typeface="Arial"/>
                <a:ea typeface="Arial"/>
                <a:cs typeface="Arial"/>
                <a:sym typeface="Arial"/>
              </a:rPr>
              <a:t>No olvides la llamada a la acción. ¿Qué quieres que haga después de ver ese post?: visitar tu web, enviar un mensaje, etiquetar a alguien en el post...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2" name="Google Shape;892;p47"/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893" name="Google Shape;893;p47"/>
            <p:cNvCxnSpPr/>
            <p:nvPr/>
          </p:nvCxnSpPr>
          <p:spPr>
            <a:xfrm>
              <a:off x="11206955" y="8949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1738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94" name="Google Shape;894;p47"/>
            <p:cNvCxnSpPr/>
            <p:nvPr/>
          </p:nvCxnSpPr>
          <p:spPr>
            <a:xfrm>
              <a:off x="11206955" y="78698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1738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95" name="Google Shape;895;p47"/>
            <p:cNvCxnSpPr/>
            <p:nvPr/>
          </p:nvCxnSpPr>
          <p:spPr>
            <a:xfrm>
              <a:off x="11206955" y="9965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1738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896" name="Google Shape;896;p47"/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17385E"/>
              </a:buClr>
              <a:buSzPts val="1200"/>
              <a:buFont typeface="Inter"/>
              <a:buNone/>
            </a:pPr>
            <a:r>
              <a:rPr lang="es-ES" sz="1200">
                <a:solidFill>
                  <a:srgbClr val="17385E"/>
                </a:solidFill>
                <a:latin typeface="Inter"/>
                <a:ea typeface="Inter"/>
                <a:cs typeface="Inter"/>
                <a:sym typeface="Inter"/>
              </a:rPr>
              <a:t>05. CUENTA HISTORIAS / STORYTELLING</a:t>
            </a:r>
            <a:endParaRPr sz="1200">
              <a:solidFill>
                <a:srgbClr val="17385E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897" name="Google Shape;897;p47"/>
          <p:cNvCxnSpPr/>
          <p:nvPr/>
        </p:nvCxnSpPr>
        <p:spPr>
          <a:xfrm flipH="1">
            <a:off x="695326" y="577361"/>
            <a:ext cx="6462712" cy="17952"/>
          </a:xfrm>
          <a:prstGeom prst="straightConnector1">
            <a:avLst/>
          </a:prstGeom>
          <a:noFill/>
          <a:ln w="9525" cap="flat" cmpd="sng">
            <a:solidFill>
              <a:srgbClr val="17385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98" name="Google Shape;898;p47"/>
          <p:cNvCxnSpPr/>
          <p:nvPr/>
        </p:nvCxnSpPr>
        <p:spPr>
          <a:xfrm flipH="1">
            <a:off x="695326" y="6209774"/>
            <a:ext cx="8435227" cy="17953"/>
          </a:xfrm>
          <a:prstGeom prst="straightConnector1">
            <a:avLst/>
          </a:prstGeom>
          <a:noFill/>
          <a:ln w="9525" cap="flat" cmpd="sng">
            <a:solidFill>
              <a:srgbClr val="17385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99" name="Google Shape;899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53056" y="6093568"/>
            <a:ext cx="1429521" cy="341982"/>
          </a:xfrm>
          <a:prstGeom prst="rect">
            <a:avLst/>
          </a:prstGeom>
          <a:noFill/>
          <a:ln>
            <a:noFill/>
          </a:ln>
        </p:spPr>
      </p:pic>
      <p:sp>
        <p:nvSpPr>
          <p:cNvPr id="900" name="Google Shape;900;p47"/>
          <p:cNvSpPr txBox="1"/>
          <p:nvPr/>
        </p:nvSpPr>
        <p:spPr>
          <a:xfrm>
            <a:off x="676067" y="854320"/>
            <a:ext cx="10191749" cy="1557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al"/>
              <a:buNone/>
            </a:pPr>
            <a:r>
              <a:rPr lang="es-ES" sz="3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1. Subimos el blog con la información detallada de interés para el usuario</a:t>
            </a:r>
            <a:endParaRPr/>
          </a:p>
        </p:txBody>
      </p:sp>
      <p:sp>
        <p:nvSpPr>
          <p:cNvPr id="901" name="Google Shape;901;p47"/>
          <p:cNvSpPr txBox="1"/>
          <p:nvPr/>
        </p:nvSpPr>
        <p:spPr>
          <a:xfrm>
            <a:off x="708729" y="5150778"/>
            <a:ext cx="32386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sng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https://www.instagram.com/zynk_soluciones_digitales/</a:t>
            </a:r>
            <a:endParaRPr sz="1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2" name="Google Shape;902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66710" y="2091098"/>
            <a:ext cx="4297234" cy="3867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8" name="Google Shape;908;p48"/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909" name="Google Shape;909;p48"/>
            <p:cNvCxnSpPr/>
            <p:nvPr/>
          </p:nvCxnSpPr>
          <p:spPr>
            <a:xfrm>
              <a:off x="11206955" y="8949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1738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10" name="Google Shape;910;p48"/>
            <p:cNvCxnSpPr/>
            <p:nvPr/>
          </p:nvCxnSpPr>
          <p:spPr>
            <a:xfrm>
              <a:off x="11206955" y="78698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1738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11" name="Google Shape;911;p48"/>
            <p:cNvCxnSpPr/>
            <p:nvPr/>
          </p:nvCxnSpPr>
          <p:spPr>
            <a:xfrm>
              <a:off x="11206955" y="9965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1738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912" name="Google Shape;912;p48"/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17385E"/>
              </a:buClr>
              <a:buSzPts val="1200"/>
              <a:buFont typeface="Inter"/>
              <a:buNone/>
            </a:pPr>
            <a:r>
              <a:rPr lang="es-ES" sz="1200">
                <a:solidFill>
                  <a:srgbClr val="17385E"/>
                </a:solidFill>
                <a:latin typeface="Inter"/>
                <a:ea typeface="Inter"/>
                <a:cs typeface="Inter"/>
                <a:sym typeface="Inter"/>
              </a:rPr>
              <a:t>05. CUENTA HISTORIAS / STORYTELLING</a:t>
            </a:r>
            <a:endParaRPr sz="1200">
              <a:solidFill>
                <a:srgbClr val="17385E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913" name="Google Shape;913;p48"/>
          <p:cNvCxnSpPr/>
          <p:nvPr/>
        </p:nvCxnSpPr>
        <p:spPr>
          <a:xfrm flipH="1">
            <a:off x="695326" y="577361"/>
            <a:ext cx="6462712" cy="17952"/>
          </a:xfrm>
          <a:prstGeom prst="straightConnector1">
            <a:avLst/>
          </a:prstGeom>
          <a:noFill/>
          <a:ln w="9525" cap="flat" cmpd="sng">
            <a:solidFill>
              <a:srgbClr val="17385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14" name="Google Shape;914;p48"/>
          <p:cNvCxnSpPr/>
          <p:nvPr/>
        </p:nvCxnSpPr>
        <p:spPr>
          <a:xfrm flipH="1">
            <a:off x="695326" y="6209774"/>
            <a:ext cx="8435227" cy="17953"/>
          </a:xfrm>
          <a:prstGeom prst="straightConnector1">
            <a:avLst/>
          </a:prstGeom>
          <a:noFill/>
          <a:ln w="9525" cap="flat" cmpd="sng">
            <a:solidFill>
              <a:srgbClr val="17385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15" name="Google Shape;915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53056" y="6093568"/>
            <a:ext cx="1429521" cy="341982"/>
          </a:xfrm>
          <a:prstGeom prst="rect">
            <a:avLst/>
          </a:prstGeom>
          <a:noFill/>
          <a:ln>
            <a:noFill/>
          </a:ln>
        </p:spPr>
      </p:pic>
      <p:sp>
        <p:nvSpPr>
          <p:cNvPr id="916" name="Google Shape;916;p48"/>
          <p:cNvSpPr txBox="1"/>
          <p:nvPr/>
        </p:nvSpPr>
        <p:spPr>
          <a:xfrm>
            <a:off x="676067" y="854320"/>
            <a:ext cx="10191749" cy="1557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al"/>
              <a:buNone/>
            </a:pPr>
            <a:r>
              <a:rPr lang="es-ES" sz="3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2. Nos hacemos eco de él en las diferentes redes sociales</a:t>
            </a:r>
            <a:endParaRPr/>
          </a:p>
        </p:txBody>
      </p:sp>
      <p:pic>
        <p:nvPicPr>
          <p:cNvPr id="917" name="Google Shape;917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12154" y="1846044"/>
            <a:ext cx="4205448" cy="4042722"/>
          </a:xfrm>
          <a:prstGeom prst="rect">
            <a:avLst/>
          </a:prstGeom>
          <a:noFill/>
          <a:ln>
            <a:noFill/>
          </a:ln>
        </p:spPr>
      </p:pic>
      <p:sp>
        <p:nvSpPr>
          <p:cNvPr id="918" name="Google Shape;918;p48"/>
          <p:cNvSpPr txBox="1"/>
          <p:nvPr/>
        </p:nvSpPr>
        <p:spPr>
          <a:xfrm>
            <a:off x="676067" y="3746663"/>
            <a:ext cx="325762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sng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https://www.instagram.com/p/C2uoxr6IeM5/?utm_source=ig_web_copy_link&amp;igsh=MzRlODBiNWFlZA==</a:t>
            </a:r>
            <a:endParaRPr sz="1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9" name="Google Shape;919;p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34929" y="1759818"/>
            <a:ext cx="4123811" cy="2070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0" name="Google Shape;920;p4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01278" y="3924505"/>
            <a:ext cx="3789444" cy="1991629"/>
          </a:xfrm>
          <a:prstGeom prst="rect">
            <a:avLst/>
          </a:prstGeom>
          <a:noFill/>
          <a:ln>
            <a:noFill/>
          </a:ln>
        </p:spPr>
      </p:pic>
      <p:sp>
        <p:nvSpPr>
          <p:cNvPr id="921" name="Google Shape;921;p48"/>
          <p:cNvSpPr txBox="1"/>
          <p:nvPr/>
        </p:nvSpPr>
        <p:spPr>
          <a:xfrm>
            <a:off x="676067" y="4549938"/>
            <a:ext cx="325762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sng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https://www.facebook.com/photo?fbid=768331655314939&amp;set=a.435033208644787</a:t>
            </a:r>
            <a:endParaRPr sz="1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2" name="Google Shape;922;p48"/>
          <p:cNvSpPr txBox="1"/>
          <p:nvPr/>
        </p:nvSpPr>
        <p:spPr>
          <a:xfrm>
            <a:off x="676067" y="5356773"/>
            <a:ext cx="32576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sng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https://www.linkedin.com/feed/update/urn:li:activity:7158112234726948864</a:t>
            </a:r>
            <a:endParaRPr sz="1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5"/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244" name="Google Shape;244;p5"/>
            <p:cNvCxnSpPr/>
            <p:nvPr/>
          </p:nvCxnSpPr>
          <p:spPr>
            <a:xfrm>
              <a:off x="11206955" y="8949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45" name="Google Shape;245;p5"/>
            <p:cNvCxnSpPr/>
            <p:nvPr/>
          </p:nvCxnSpPr>
          <p:spPr>
            <a:xfrm>
              <a:off x="11206955" y="78698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46" name="Google Shape;246;p5"/>
            <p:cNvCxnSpPr/>
            <p:nvPr/>
          </p:nvCxnSpPr>
          <p:spPr>
            <a:xfrm>
              <a:off x="11206955" y="9965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47" name="Google Shape;247;p5"/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</a:pPr>
            <a:r>
              <a:rPr lang="es-ES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01. MARKETING DE CONTENIDO</a:t>
            </a:r>
            <a:endParaRPr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248" name="Google Shape;248;p5"/>
          <p:cNvCxnSpPr/>
          <p:nvPr/>
        </p:nvCxnSpPr>
        <p:spPr>
          <a:xfrm flipH="1">
            <a:off x="695326" y="577361"/>
            <a:ext cx="6462712" cy="17952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9" name="Google Shape;249;p5"/>
          <p:cNvCxnSpPr/>
          <p:nvPr/>
        </p:nvCxnSpPr>
        <p:spPr>
          <a:xfrm flipH="1">
            <a:off x="695326" y="6209774"/>
            <a:ext cx="8435227" cy="17953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50" name="Google Shape;25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57372" y="6077039"/>
            <a:ext cx="1239303" cy="306572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5"/>
          <p:cNvSpPr txBox="1"/>
          <p:nvPr/>
        </p:nvSpPr>
        <p:spPr>
          <a:xfrm>
            <a:off x="695326" y="3178784"/>
            <a:ext cx="10191749" cy="500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49D"/>
              </a:buClr>
              <a:buSzPts val="3000"/>
              <a:buFont typeface="Arial"/>
              <a:buNone/>
            </a:pPr>
            <a:r>
              <a:rPr lang="es-ES" sz="3000">
                <a:solidFill>
                  <a:srgbClr val="00F49D"/>
                </a:solidFill>
                <a:latin typeface="Arial"/>
                <a:ea typeface="Arial"/>
                <a:cs typeface="Arial"/>
                <a:sym typeface="Arial"/>
              </a:rPr>
              <a:t>TIPOS DE CONTENIDOS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8" name="Google Shape;928;p49"/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929" name="Google Shape;929;p49"/>
            <p:cNvCxnSpPr/>
            <p:nvPr/>
          </p:nvCxnSpPr>
          <p:spPr>
            <a:xfrm>
              <a:off x="11206955" y="8949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1738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30" name="Google Shape;930;p49"/>
            <p:cNvCxnSpPr/>
            <p:nvPr/>
          </p:nvCxnSpPr>
          <p:spPr>
            <a:xfrm>
              <a:off x="11206955" y="78698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1738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31" name="Google Shape;931;p49"/>
            <p:cNvCxnSpPr/>
            <p:nvPr/>
          </p:nvCxnSpPr>
          <p:spPr>
            <a:xfrm>
              <a:off x="11206955" y="9965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1738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932" name="Google Shape;932;p49"/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17385E"/>
              </a:buClr>
              <a:buSzPts val="1200"/>
              <a:buFont typeface="Inter"/>
              <a:buNone/>
            </a:pPr>
            <a:r>
              <a:rPr lang="es-ES" sz="1200">
                <a:solidFill>
                  <a:srgbClr val="17385E"/>
                </a:solidFill>
                <a:latin typeface="Inter"/>
                <a:ea typeface="Inter"/>
                <a:cs typeface="Inter"/>
                <a:sym typeface="Inter"/>
              </a:rPr>
              <a:t>05. CUENTA HISTORIAS / STORYTELLING</a:t>
            </a:r>
            <a:endParaRPr sz="1200">
              <a:solidFill>
                <a:srgbClr val="17385E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933" name="Google Shape;933;p49"/>
          <p:cNvCxnSpPr/>
          <p:nvPr/>
        </p:nvCxnSpPr>
        <p:spPr>
          <a:xfrm flipH="1">
            <a:off x="695326" y="577361"/>
            <a:ext cx="6462712" cy="17952"/>
          </a:xfrm>
          <a:prstGeom prst="straightConnector1">
            <a:avLst/>
          </a:prstGeom>
          <a:noFill/>
          <a:ln w="9525" cap="flat" cmpd="sng">
            <a:solidFill>
              <a:srgbClr val="17385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34" name="Google Shape;934;p49"/>
          <p:cNvCxnSpPr/>
          <p:nvPr/>
        </p:nvCxnSpPr>
        <p:spPr>
          <a:xfrm flipH="1">
            <a:off x="695326" y="6209774"/>
            <a:ext cx="8435227" cy="17953"/>
          </a:xfrm>
          <a:prstGeom prst="straightConnector1">
            <a:avLst/>
          </a:prstGeom>
          <a:noFill/>
          <a:ln w="9525" cap="flat" cmpd="sng">
            <a:solidFill>
              <a:srgbClr val="17385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35" name="Google Shape;935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53056" y="6093568"/>
            <a:ext cx="1429521" cy="341982"/>
          </a:xfrm>
          <a:prstGeom prst="rect">
            <a:avLst/>
          </a:prstGeom>
          <a:noFill/>
          <a:ln>
            <a:noFill/>
          </a:ln>
        </p:spPr>
      </p:pic>
      <p:sp>
        <p:nvSpPr>
          <p:cNvPr id="936" name="Google Shape;936;p49"/>
          <p:cNvSpPr txBox="1"/>
          <p:nvPr/>
        </p:nvSpPr>
        <p:spPr>
          <a:xfrm>
            <a:off x="676067" y="854320"/>
            <a:ext cx="10191749" cy="1557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al"/>
              <a:buNone/>
            </a:pPr>
            <a:r>
              <a:rPr lang="es-ES" sz="3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1. Subimos una noticia con todos los detalles de la acción </a:t>
            </a:r>
            <a:endParaRPr dirty="0"/>
          </a:p>
        </p:txBody>
      </p:sp>
      <p:sp>
        <p:nvSpPr>
          <p:cNvPr id="937" name="Google Shape;937;p49"/>
          <p:cNvSpPr txBox="1"/>
          <p:nvPr/>
        </p:nvSpPr>
        <p:spPr>
          <a:xfrm>
            <a:off x="676067" y="5356773"/>
            <a:ext cx="32576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sng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https://www.coso-real.com/la-ruleta-de-coso-real-ya-esta-aqui/</a:t>
            </a:r>
            <a:endParaRPr sz="1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8" name="Google Shape;938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60179" y="1680069"/>
            <a:ext cx="4492877" cy="4334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4" name="Google Shape;944;p50"/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945" name="Google Shape;945;p50"/>
            <p:cNvCxnSpPr/>
            <p:nvPr/>
          </p:nvCxnSpPr>
          <p:spPr>
            <a:xfrm>
              <a:off x="11206955" y="8949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1738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46" name="Google Shape;946;p50"/>
            <p:cNvCxnSpPr/>
            <p:nvPr/>
          </p:nvCxnSpPr>
          <p:spPr>
            <a:xfrm>
              <a:off x="11206955" y="78698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1738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47" name="Google Shape;947;p50"/>
            <p:cNvCxnSpPr/>
            <p:nvPr/>
          </p:nvCxnSpPr>
          <p:spPr>
            <a:xfrm>
              <a:off x="11206955" y="9965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1738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948" name="Google Shape;948;p50"/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17385E"/>
              </a:buClr>
              <a:buSzPts val="1200"/>
              <a:buFont typeface="Inter"/>
              <a:buNone/>
            </a:pPr>
            <a:r>
              <a:rPr lang="es-ES" sz="1200">
                <a:solidFill>
                  <a:srgbClr val="17385E"/>
                </a:solidFill>
                <a:latin typeface="Inter"/>
                <a:ea typeface="Inter"/>
                <a:cs typeface="Inter"/>
                <a:sym typeface="Inter"/>
              </a:rPr>
              <a:t>05. CUENTA HISTORIAS / STORYTELLING</a:t>
            </a:r>
            <a:endParaRPr sz="1200">
              <a:solidFill>
                <a:srgbClr val="17385E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949" name="Google Shape;949;p50"/>
          <p:cNvCxnSpPr/>
          <p:nvPr/>
        </p:nvCxnSpPr>
        <p:spPr>
          <a:xfrm flipH="1">
            <a:off x="695326" y="577361"/>
            <a:ext cx="6462712" cy="17952"/>
          </a:xfrm>
          <a:prstGeom prst="straightConnector1">
            <a:avLst/>
          </a:prstGeom>
          <a:noFill/>
          <a:ln w="9525" cap="flat" cmpd="sng">
            <a:solidFill>
              <a:srgbClr val="17385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50" name="Google Shape;950;p50"/>
          <p:cNvCxnSpPr/>
          <p:nvPr/>
        </p:nvCxnSpPr>
        <p:spPr>
          <a:xfrm flipH="1">
            <a:off x="695326" y="6209774"/>
            <a:ext cx="8435227" cy="17953"/>
          </a:xfrm>
          <a:prstGeom prst="straightConnector1">
            <a:avLst/>
          </a:prstGeom>
          <a:noFill/>
          <a:ln w="9525" cap="flat" cmpd="sng">
            <a:solidFill>
              <a:srgbClr val="17385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51" name="Google Shape;951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53056" y="6093568"/>
            <a:ext cx="1429521" cy="341982"/>
          </a:xfrm>
          <a:prstGeom prst="rect">
            <a:avLst/>
          </a:prstGeom>
          <a:noFill/>
          <a:ln>
            <a:noFill/>
          </a:ln>
        </p:spPr>
      </p:pic>
      <p:sp>
        <p:nvSpPr>
          <p:cNvPr id="952" name="Google Shape;952;p50"/>
          <p:cNvSpPr txBox="1"/>
          <p:nvPr/>
        </p:nvSpPr>
        <p:spPr>
          <a:xfrm>
            <a:off x="676067" y="854320"/>
            <a:ext cx="10191749" cy="1557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al"/>
              <a:buNone/>
            </a:pPr>
            <a:r>
              <a:rPr lang="es-ES" sz="3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2. La promocionamos en RRSS</a:t>
            </a:r>
            <a:endParaRPr/>
          </a:p>
        </p:txBody>
      </p:sp>
      <p:sp>
        <p:nvSpPr>
          <p:cNvPr id="953" name="Google Shape;953;p50"/>
          <p:cNvSpPr txBox="1"/>
          <p:nvPr/>
        </p:nvSpPr>
        <p:spPr>
          <a:xfrm>
            <a:off x="1002977" y="5319107"/>
            <a:ext cx="438655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sng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https://www.instagram.com/p/CmEL_ZYIyoE/?utm_source=ig_web_copy_link&amp;igsh=MzRlODBiNWFlZA%3D%3D</a:t>
            </a:r>
            <a:endParaRPr sz="1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4" name="Google Shape;954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6067" y="1628969"/>
            <a:ext cx="5040374" cy="3678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5" name="Google Shape;955;p5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36405" y="2036614"/>
            <a:ext cx="5279528" cy="2784771"/>
          </a:xfrm>
          <a:prstGeom prst="rect">
            <a:avLst/>
          </a:prstGeom>
          <a:noFill/>
          <a:ln>
            <a:noFill/>
          </a:ln>
        </p:spPr>
      </p:pic>
      <p:sp>
        <p:nvSpPr>
          <p:cNvPr id="956" name="Google Shape;956;p50"/>
          <p:cNvSpPr txBox="1"/>
          <p:nvPr/>
        </p:nvSpPr>
        <p:spPr>
          <a:xfrm>
            <a:off x="6736331" y="5312524"/>
            <a:ext cx="427967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sng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https://www.facebook.com/photo/?fbid=560645492737472&amp;set=a.478948704240485</a:t>
            </a:r>
            <a:endParaRPr sz="1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2" name="Google Shape;962;p51"/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963" name="Google Shape;963;p51"/>
            <p:cNvCxnSpPr/>
            <p:nvPr/>
          </p:nvCxnSpPr>
          <p:spPr>
            <a:xfrm>
              <a:off x="11206955" y="8949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1738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64" name="Google Shape;964;p51"/>
            <p:cNvCxnSpPr/>
            <p:nvPr/>
          </p:nvCxnSpPr>
          <p:spPr>
            <a:xfrm>
              <a:off x="11206955" y="78698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1738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65" name="Google Shape;965;p51"/>
            <p:cNvCxnSpPr/>
            <p:nvPr/>
          </p:nvCxnSpPr>
          <p:spPr>
            <a:xfrm>
              <a:off x="11206955" y="9965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1738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966" name="Google Shape;966;p51"/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17385E"/>
              </a:buClr>
              <a:buSzPts val="1200"/>
              <a:buFont typeface="Inter"/>
              <a:buNone/>
            </a:pPr>
            <a:r>
              <a:rPr lang="es-ES" sz="1200">
                <a:solidFill>
                  <a:srgbClr val="17385E"/>
                </a:solidFill>
                <a:latin typeface="Inter"/>
                <a:ea typeface="Inter"/>
                <a:cs typeface="Inter"/>
                <a:sym typeface="Inter"/>
              </a:rPr>
              <a:t>05. CUENTA HISTORIAS / STORYTELLING</a:t>
            </a:r>
            <a:endParaRPr sz="1200">
              <a:solidFill>
                <a:srgbClr val="17385E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967" name="Google Shape;967;p51"/>
          <p:cNvCxnSpPr/>
          <p:nvPr/>
        </p:nvCxnSpPr>
        <p:spPr>
          <a:xfrm flipH="1">
            <a:off x="695326" y="577361"/>
            <a:ext cx="6462712" cy="17952"/>
          </a:xfrm>
          <a:prstGeom prst="straightConnector1">
            <a:avLst/>
          </a:prstGeom>
          <a:noFill/>
          <a:ln w="9525" cap="flat" cmpd="sng">
            <a:solidFill>
              <a:srgbClr val="17385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68" name="Google Shape;968;p51"/>
          <p:cNvCxnSpPr/>
          <p:nvPr/>
        </p:nvCxnSpPr>
        <p:spPr>
          <a:xfrm flipH="1">
            <a:off x="695326" y="6209774"/>
            <a:ext cx="8435227" cy="17953"/>
          </a:xfrm>
          <a:prstGeom prst="straightConnector1">
            <a:avLst/>
          </a:prstGeom>
          <a:noFill/>
          <a:ln w="9525" cap="flat" cmpd="sng">
            <a:solidFill>
              <a:srgbClr val="17385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69" name="Google Shape;969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53056" y="6093568"/>
            <a:ext cx="1429521" cy="341982"/>
          </a:xfrm>
          <a:prstGeom prst="rect">
            <a:avLst/>
          </a:prstGeom>
          <a:noFill/>
          <a:ln>
            <a:noFill/>
          </a:ln>
        </p:spPr>
      </p:pic>
      <p:sp>
        <p:nvSpPr>
          <p:cNvPr id="970" name="Google Shape;970;p51"/>
          <p:cNvSpPr txBox="1"/>
          <p:nvPr/>
        </p:nvSpPr>
        <p:spPr>
          <a:xfrm>
            <a:off x="676067" y="854320"/>
            <a:ext cx="10191749" cy="1557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al"/>
              <a:buNone/>
            </a:pPr>
            <a:r>
              <a:rPr lang="es-ES" sz="3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1. Creamos una página de aterrizaje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al"/>
              <a:buNone/>
            </a:pPr>
            <a:r>
              <a:rPr lang="es-ES" sz="3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(landing page) para informar detalladamente del nuevo curso</a:t>
            </a:r>
            <a:endParaRPr/>
          </a:p>
        </p:txBody>
      </p:sp>
      <p:sp>
        <p:nvSpPr>
          <p:cNvPr id="971" name="Google Shape;971;p51"/>
          <p:cNvSpPr txBox="1"/>
          <p:nvPr/>
        </p:nvSpPr>
        <p:spPr>
          <a:xfrm>
            <a:off x="794085" y="5377787"/>
            <a:ext cx="364728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sng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https://somasaludfemenina.com/metodo-top/</a:t>
            </a:r>
            <a:endParaRPr sz="1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2" name="Google Shape;972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25778" y="2092072"/>
            <a:ext cx="6472137" cy="35627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8" name="Google Shape;978;p52"/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979" name="Google Shape;979;p52"/>
            <p:cNvCxnSpPr/>
            <p:nvPr/>
          </p:nvCxnSpPr>
          <p:spPr>
            <a:xfrm>
              <a:off x="11206955" y="8949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1738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80" name="Google Shape;980;p52"/>
            <p:cNvCxnSpPr/>
            <p:nvPr/>
          </p:nvCxnSpPr>
          <p:spPr>
            <a:xfrm>
              <a:off x="11206955" y="78698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1738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81" name="Google Shape;981;p52"/>
            <p:cNvCxnSpPr/>
            <p:nvPr/>
          </p:nvCxnSpPr>
          <p:spPr>
            <a:xfrm>
              <a:off x="11206955" y="9965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1738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982" name="Google Shape;982;p52"/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17385E"/>
              </a:buClr>
              <a:buSzPts val="1200"/>
              <a:buFont typeface="Inter"/>
              <a:buNone/>
            </a:pPr>
            <a:r>
              <a:rPr lang="es-ES" sz="1200">
                <a:solidFill>
                  <a:srgbClr val="17385E"/>
                </a:solidFill>
                <a:latin typeface="Inter"/>
                <a:ea typeface="Inter"/>
                <a:cs typeface="Inter"/>
                <a:sym typeface="Inter"/>
              </a:rPr>
              <a:t>05. CUENTA HISTORIAS / STORYTELLING</a:t>
            </a:r>
            <a:endParaRPr sz="1200">
              <a:solidFill>
                <a:srgbClr val="17385E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983" name="Google Shape;983;p52"/>
          <p:cNvCxnSpPr/>
          <p:nvPr/>
        </p:nvCxnSpPr>
        <p:spPr>
          <a:xfrm flipH="1">
            <a:off x="695326" y="577361"/>
            <a:ext cx="6462712" cy="17952"/>
          </a:xfrm>
          <a:prstGeom prst="straightConnector1">
            <a:avLst/>
          </a:prstGeom>
          <a:noFill/>
          <a:ln w="9525" cap="flat" cmpd="sng">
            <a:solidFill>
              <a:srgbClr val="17385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84" name="Google Shape;984;p52"/>
          <p:cNvCxnSpPr/>
          <p:nvPr/>
        </p:nvCxnSpPr>
        <p:spPr>
          <a:xfrm flipH="1">
            <a:off x="695326" y="6209774"/>
            <a:ext cx="8435227" cy="17953"/>
          </a:xfrm>
          <a:prstGeom prst="straightConnector1">
            <a:avLst/>
          </a:prstGeom>
          <a:noFill/>
          <a:ln w="9525" cap="flat" cmpd="sng">
            <a:solidFill>
              <a:srgbClr val="17385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85" name="Google Shape;985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53056" y="6093568"/>
            <a:ext cx="1429521" cy="341982"/>
          </a:xfrm>
          <a:prstGeom prst="rect">
            <a:avLst/>
          </a:prstGeom>
          <a:noFill/>
          <a:ln>
            <a:noFill/>
          </a:ln>
        </p:spPr>
      </p:pic>
      <p:sp>
        <p:nvSpPr>
          <p:cNvPr id="986" name="Google Shape;986;p52"/>
          <p:cNvSpPr txBox="1"/>
          <p:nvPr/>
        </p:nvSpPr>
        <p:spPr>
          <a:xfrm>
            <a:off x="676067" y="854320"/>
            <a:ext cx="10191749" cy="1557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al"/>
              <a:buNone/>
            </a:pPr>
            <a:r>
              <a:rPr lang="es-ES" sz="3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2. Lo comunicamos y recordamos de maneras distintas y con acciones diferentes en RRSS</a:t>
            </a:r>
            <a:endParaRPr/>
          </a:p>
        </p:txBody>
      </p:sp>
      <p:sp>
        <p:nvSpPr>
          <p:cNvPr id="987" name="Google Shape;987;p52"/>
          <p:cNvSpPr txBox="1"/>
          <p:nvPr/>
        </p:nvSpPr>
        <p:spPr>
          <a:xfrm>
            <a:off x="1818842" y="5399245"/>
            <a:ext cx="364728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sng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https://www.instagram.com/p/CrbgFbPosJ2/?utm_source=ig_web_copy_link&amp;igsh=MzRlODBiNWFlZA==</a:t>
            </a:r>
            <a:endParaRPr sz="1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8" name="Google Shape;988;p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75177" y="2149369"/>
            <a:ext cx="4611898" cy="2993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Google Shape;989;p5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24184" y="2149369"/>
            <a:ext cx="4636602" cy="3022158"/>
          </a:xfrm>
          <a:prstGeom prst="rect">
            <a:avLst/>
          </a:prstGeom>
          <a:noFill/>
          <a:ln>
            <a:noFill/>
          </a:ln>
        </p:spPr>
      </p:pic>
      <p:sp>
        <p:nvSpPr>
          <p:cNvPr id="990" name="Google Shape;990;p52"/>
          <p:cNvSpPr txBox="1"/>
          <p:nvPr/>
        </p:nvSpPr>
        <p:spPr>
          <a:xfrm>
            <a:off x="6672196" y="5375799"/>
            <a:ext cx="364728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sng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https://www.instagram.com/reel/C2VNhbbIxeX/?utm_source=ig_web_copy_link&amp;igsh=MzRlODBiNWFlZA==</a:t>
            </a:r>
            <a:endParaRPr sz="1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6" name="Google Shape;996;p53"/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997" name="Google Shape;997;p53"/>
            <p:cNvCxnSpPr/>
            <p:nvPr/>
          </p:nvCxnSpPr>
          <p:spPr>
            <a:xfrm>
              <a:off x="11206955" y="8949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1738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98" name="Google Shape;998;p53"/>
            <p:cNvCxnSpPr/>
            <p:nvPr/>
          </p:nvCxnSpPr>
          <p:spPr>
            <a:xfrm>
              <a:off x="11206955" y="78698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1738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99" name="Google Shape;999;p53"/>
            <p:cNvCxnSpPr/>
            <p:nvPr/>
          </p:nvCxnSpPr>
          <p:spPr>
            <a:xfrm>
              <a:off x="11206955" y="9965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1738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000" name="Google Shape;1000;p53"/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17385E"/>
              </a:buClr>
              <a:buSzPts val="1200"/>
              <a:buFont typeface="Inter"/>
              <a:buNone/>
            </a:pPr>
            <a:r>
              <a:rPr lang="es-ES" sz="1200">
                <a:solidFill>
                  <a:srgbClr val="17385E"/>
                </a:solidFill>
                <a:latin typeface="Inter"/>
                <a:ea typeface="Inter"/>
                <a:cs typeface="Inter"/>
                <a:sym typeface="Inter"/>
              </a:rPr>
              <a:t>05. CUENTA HISTORIAS / STORYTELLING</a:t>
            </a:r>
            <a:endParaRPr sz="1200">
              <a:solidFill>
                <a:srgbClr val="17385E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1001" name="Google Shape;1001;p53"/>
          <p:cNvCxnSpPr/>
          <p:nvPr/>
        </p:nvCxnSpPr>
        <p:spPr>
          <a:xfrm flipH="1">
            <a:off x="695326" y="577361"/>
            <a:ext cx="6462712" cy="17952"/>
          </a:xfrm>
          <a:prstGeom prst="straightConnector1">
            <a:avLst/>
          </a:prstGeom>
          <a:noFill/>
          <a:ln w="9525" cap="flat" cmpd="sng">
            <a:solidFill>
              <a:srgbClr val="17385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02" name="Google Shape;1002;p53"/>
          <p:cNvCxnSpPr/>
          <p:nvPr/>
        </p:nvCxnSpPr>
        <p:spPr>
          <a:xfrm flipH="1">
            <a:off x="695326" y="6209774"/>
            <a:ext cx="8435227" cy="17953"/>
          </a:xfrm>
          <a:prstGeom prst="straightConnector1">
            <a:avLst/>
          </a:prstGeom>
          <a:noFill/>
          <a:ln w="9525" cap="flat" cmpd="sng">
            <a:solidFill>
              <a:srgbClr val="17385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03" name="Google Shape;1003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53056" y="6093568"/>
            <a:ext cx="1429521" cy="341982"/>
          </a:xfrm>
          <a:prstGeom prst="rect">
            <a:avLst/>
          </a:prstGeom>
          <a:noFill/>
          <a:ln>
            <a:noFill/>
          </a:ln>
        </p:spPr>
      </p:pic>
      <p:sp>
        <p:nvSpPr>
          <p:cNvPr id="1004" name="Google Shape;1004;p53"/>
          <p:cNvSpPr txBox="1"/>
          <p:nvPr/>
        </p:nvSpPr>
        <p:spPr>
          <a:xfrm>
            <a:off x="676067" y="854320"/>
            <a:ext cx="10191749" cy="1557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al"/>
              <a:buNone/>
            </a:pPr>
            <a:r>
              <a:rPr lang="es-ES" sz="3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2. Lo comunicamos y recordamos de maneras distintas y con acciones diferentes en RRSS</a:t>
            </a:r>
            <a:endParaRPr/>
          </a:p>
        </p:txBody>
      </p:sp>
      <p:sp>
        <p:nvSpPr>
          <p:cNvPr id="1005" name="Google Shape;1005;p53"/>
          <p:cNvSpPr txBox="1"/>
          <p:nvPr/>
        </p:nvSpPr>
        <p:spPr>
          <a:xfrm>
            <a:off x="1815286" y="5400345"/>
            <a:ext cx="364728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sng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https://www.instagram.com/p/C0zk6WrIJd3/?utm_source=ig_web_copy_link&amp;igsh=MzRlODBiNWFlZA==</a:t>
            </a:r>
            <a:endParaRPr sz="1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6" name="Google Shape;1006;p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33286" y="2163645"/>
            <a:ext cx="4771816" cy="3115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5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17592" y="2163645"/>
            <a:ext cx="3442674" cy="3090469"/>
          </a:xfrm>
          <a:prstGeom prst="rect">
            <a:avLst/>
          </a:prstGeom>
          <a:noFill/>
          <a:ln>
            <a:noFill/>
          </a:ln>
        </p:spPr>
      </p:pic>
      <p:sp>
        <p:nvSpPr>
          <p:cNvPr id="1008" name="Google Shape;1008;p53"/>
          <p:cNvSpPr txBox="1"/>
          <p:nvPr/>
        </p:nvSpPr>
        <p:spPr>
          <a:xfrm>
            <a:off x="6367041" y="5400345"/>
            <a:ext cx="364728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sng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https://www.instagram.com/p/CxN79Ugou9f/?utm_source=ig_web_copy_link&amp;igsh=MzRlODBiNWFlZA==</a:t>
            </a:r>
            <a:endParaRPr sz="1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54"/>
          <p:cNvSpPr/>
          <p:nvPr/>
        </p:nvSpPr>
        <p:spPr>
          <a:xfrm>
            <a:off x="500063" y="508992"/>
            <a:ext cx="11129962" cy="58400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14" name="Google Shape;1014;p54"/>
          <p:cNvSpPr/>
          <p:nvPr/>
        </p:nvSpPr>
        <p:spPr>
          <a:xfrm>
            <a:off x="2013958" y="2204681"/>
            <a:ext cx="8164084" cy="2362910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15" name="Google Shape;1015;p54"/>
          <p:cNvSpPr txBox="1"/>
          <p:nvPr/>
        </p:nvSpPr>
        <p:spPr>
          <a:xfrm>
            <a:off x="946484" y="90931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7385E"/>
              </a:buClr>
              <a:buSzPts val="1200"/>
              <a:buFont typeface="Inter"/>
              <a:buNone/>
            </a:pPr>
            <a:r>
              <a:rPr lang="es-ES" sz="1200">
                <a:solidFill>
                  <a:srgbClr val="17385E"/>
                </a:solidFill>
                <a:latin typeface="Inter"/>
                <a:ea typeface="Inter"/>
                <a:cs typeface="Inter"/>
                <a:sym typeface="Inter"/>
              </a:rPr>
              <a:t>WEBINAR. 16 DE NOVIEMBRE 2023</a:t>
            </a:r>
            <a:endParaRPr sz="1200">
              <a:solidFill>
                <a:srgbClr val="17385E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016" name="Google Shape;1016;p54"/>
          <p:cNvSpPr txBox="1"/>
          <p:nvPr/>
        </p:nvSpPr>
        <p:spPr>
          <a:xfrm>
            <a:off x="909638" y="1946648"/>
            <a:ext cx="9861130" cy="198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85E"/>
              </a:buClr>
              <a:buSzPts val="7600"/>
              <a:buFont typeface="Inter"/>
              <a:buNone/>
            </a:pPr>
            <a:r>
              <a:rPr lang="es-ES" sz="7600" b="1">
                <a:solidFill>
                  <a:srgbClr val="17385E"/>
                </a:solidFill>
                <a:latin typeface="Inter"/>
                <a:ea typeface="Inter"/>
                <a:cs typeface="Inter"/>
                <a:sym typeface="Inter"/>
              </a:rPr>
              <a:t>MUCHAS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85E"/>
              </a:buClr>
              <a:buSzPts val="7600"/>
              <a:buFont typeface="Inter"/>
              <a:buNone/>
            </a:pPr>
            <a:r>
              <a:rPr lang="es-ES" sz="7600" b="1">
                <a:solidFill>
                  <a:srgbClr val="17385E"/>
                </a:solidFill>
                <a:latin typeface="Inter"/>
                <a:ea typeface="Inter"/>
                <a:cs typeface="Inter"/>
                <a:sym typeface="Inter"/>
              </a:rPr>
              <a:t>GRACIAS</a:t>
            </a:r>
            <a:endParaRPr/>
          </a:p>
        </p:txBody>
      </p:sp>
      <p:pic>
        <p:nvPicPr>
          <p:cNvPr id="1017" name="Google Shape;1017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92250" y="5392470"/>
            <a:ext cx="2371062" cy="567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6"/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258" name="Google Shape;258;p6"/>
            <p:cNvCxnSpPr/>
            <p:nvPr/>
          </p:nvCxnSpPr>
          <p:spPr>
            <a:xfrm>
              <a:off x="11206955" y="8949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59" name="Google Shape;259;p6"/>
            <p:cNvCxnSpPr/>
            <p:nvPr/>
          </p:nvCxnSpPr>
          <p:spPr>
            <a:xfrm>
              <a:off x="11206955" y="78698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60" name="Google Shape;260;p6"/>
            <p:cNvCxnSpPr/>
            <p:nvPr/>
          </p:nvCxnSpPr>
          <p:spPr>
            <a:xfrm>
              <a:off x="11206955" y="9965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61" name="Google Shape;261;p6"/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Inter"/>
              <a:buNone/>
            </a:pPr>
            <a:r>
              <a:rPr lang="es-ES" sz="1200">
                <a:solidFill>
                  <a:srgbClr val="002060"/>
                </a:solidFill>
                <a:latin typeface="Inter"/>
                <a:ea typeface="Inter"/>
                <a:cs typeface="Inter"/>
                <a:sym typeface="Inter"/>
              </a:rPr>
              <a:t>01. TIPOS DE CONTENIDO</a:t>
            </a:r>
            <a:endParaRPr sz="1200">
              <a:solidFill>
                <a:srgbClr val="00206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262" name="Google Shape;262;p6"/>
          <p:cNvCxnSpPr/>
          <p:nvPr/>
        </p:nvCxnSpPr>
        <p:spPr>
          <a:xfrm flipH="1">
            <a:off x="695326" y="577361"/>
            <a:ext cx="6462712" cy="17952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3" name="Google Shape;263;p6"/>
          <p:cNvCxnSpPr/>
          <p:nvPr/>
        </p:nvCxnSpPr>
        <p:spPr>
          <a:xfrm flipH="1">
            <a:off x="695326" y="6209774"/>
            <a:ext cx="8435227" cy="17953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4" name="Google Shape;264;p6"/>
          <p:cNvSpPr txBox="1"/>
          <p:nvPr/>
        </p:nvSpPr>
        <p:spPr>
          <a:xfrm>
            <a:off x="676067" y="854320"/>
            <a:ext cx="10191749" cy="1557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al"/>
              <a:buNone/>
            </a:pPr>
            <a:r>
              <a:rPr lang="es-ES" sz="3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Blogs</a:t>
            </a:r>
            <a:endParaRPr/>
          </a:p>
        </p:txBody>
      </p:sp>
      <p:pic>
        <p:nvPicPr>
          <p:cNvPr id="265" name="Google Shape;265;p6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5284" y="1684827"/>
            <a:ext cx="4676802" cy="3257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6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44804" y="1684827"/>
            <a:ext cx="4268176" cy="3257834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6"/>
          <p:cNvSpPr txBox="1"/>
          <p:nvPr/>
        </p:nvSpPr>
        <p:spPr>
          <a:xfrm>
            <a:off x="1231594" y="5111669"/>
            <a:ext cx="474418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u="sng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https://www.coso-real.com/coso-real-cumple-30-anos/</a:t>
            </a:r>
            <a:endParaRPr sz="1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6"/>
          <p:cNvSpPr txBox="1"/>
          <p:nvPr/>
        </p:nvSpPr>
        <p:spPr>
          <a:xfrm>
            <a:off x="6069469" y="5094365"/>
            <a:ext cx="541050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u="sng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https://zynksoluciones.com/digitalizacion-responsable-aprovechando-las-oportunidades-tecnologicas-y-minimizando-riesgos/</a:t>
            </a:r>
            <a:endParaRPr sz="1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9" name="Google Shape;26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53056" y="6093568"/>
            <a:ext cx="1429521" cy="3419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" name="Google Shape;275;p7"/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276" name="Google Shape;276;p7"/>
            <p:cNvCxnSpPr/>
            <p:nvPr/>
          </p:nvCxnSpPr>
          <p:spPr>
            <a:xfrm>
              <a:off x="11206955" y="8949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11206955" y="78698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11206955" y="9965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79" name="Google Shape;279;p7"/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Inter"/>
              <a:buNone/>
            </a:pPr>
            <a:r>
              <a:rPr lang="es-ES" sz="1200">
                <a:solidFill>
                  <a:srgbClr val="002060"/>
                </a:solidFill>
                <a:latin typeface="Inter"/>
                <a:ea typeface="Inter"/>
                <a:cs typeface="Inter"/>
                <a:sym typeface="Inter"/>
              </a:rPr>
              <a:t>01. TIPOS DE CONTENIDO</a:t>
            </a:r>
            <a:endParaRPr sz="1200">
              <a:solidFill>
                <a:srgbClr val="00206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280" name="Google Shape;280;p7"/>
          <p:cNvCxnSpPr/>
          <p:nvPr/>
        </p:nvCxnSpPr>
        <p:spPr>
          <a:xfrm flipH="1">
            <a:off x="695326" y="577361"/>
            <a:ext cx="6462712" cy="17952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1" name="Google Shape;281;p7"/>
          <p:cNvCxnSpPr/>
          <p:nvPr/>
        </p:nvCxnSpPr>
        <p:spPr>
          <a:xfrm flipH="1">
            <a:off x="695326" y="6209774"/>
            <a:ext cx="8435227" cy="17953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2" name="Google Shape;282;p7"/>
          <p:cNvSpPr txBox="1"/>
          <p:nvPr/>
        </p:nvSpPr>
        <p:spPr>
          <a:xfrm>
            <a:off x="676067" y="854320"/>
            <a:ext cx="10191749" cy="1557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al"/>
              <a:buNone/>
            </a:pPr>
            <a:r>
              <a:rPr lang="es-ES" sz="3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Fotos o imágenes</a:t>
            </a:r>
            <a:endParaRPr/>
          </a:p>
        </p:txBody>
      </p:sp>
      <p:sp>
        <p:nvSpPr>
          <p:cNvPr id="283" name="Google Shape;283;p7"/>
          <p:cNvSpPr txBox="1"/>
          <p:nvPr/>
        </p:nvSpPr>
        <p:spPr>
          <a:xfrm>
            <a:off x="1231594" y="5111669"/>
            <a:ext cx="474418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sng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https://www.instagram.com/p/C2KRBV7oWr2/?utm_source=ig_web_copy_link&amp;igsh=MzRlODBiNWFlZA==</a:t>
            </a:r>
            <a:endParaRPr sz="1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7"/>
          <p:cNvSpPr txBox="1"/>
          <p:nvPr/>
        </p:nvSpPr>
        <p:spPr>
          <a:xfrm>
            <a:off x="6069469" y="5094365"/>
            <a:ext cx="541050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sng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https://www.instagram.com/p/CvE-SA2tJU8/?utm_source=ig_web_copy_link&amp;igsh=MzRlODBiNWFlZA==</a:t>
            </a:r>
            <a:endParaRPr sz="1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5" name="Google Shape;285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53056" y="6093568"/>
            <a:ext cx="1429521" cy="341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05425" y="1517658"/>
            <a:ext cx="5410508" cy="3483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26873" y="1562662"/>
            <a:ext cx="4680761" cy="3464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oogle Shape;293;p8"/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294" name="Google Shape;294;p8"/>
            <p:cNvCxnSpPr/>
            <p:nvPr/>
          </p:nvCxnSpPr>
          <p:spPr>
            <a:xfrm>
              <a:off x="11206955" y="8949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95" name="Google Shape;295;p8"/>
            <p:cNvCxnSpPr/>
            <p:nvPr/>
          </p:nvCxnSpPr>
          <p:spPr>
            <a:xfrm>
              <a:off x="11206955" y="78698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96" name="Google Shape;296;p8"/>
            <p:cNvCxnSpPr/>
            <p:nvPr/>
          </p:nvCxnSpPr>
          <p:spPr>
            <a:xfrm>
              <a:off x="11206955" y="9965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97" name="Google Shape;297;p8"/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Inter"/>
              <a:buNone/>
            </a:pPr>
            <a:r>
              <a:rPr lang="es-ES" sz="1200">
                <a:solidFill>
                  <a:srgbClr val="002060"/>
                </a:solidFill>
                <a:latin typeface="Inter"/>
                <a:ea typeface="Inter"/>
                <a:cs typeface="Inter"/>
                <a:sym typeface="Inter"/>
              </a:rPr>
              <a:t>01. TIPOS DE CONTENIDO</a:t>
            </a:r>
            <a:endParaRPr sz="1200">
              <a:solidFill>
                <a:srgbClr val="00206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298" name="Google Shape;298;p8"/>
          <p:cNvCxnSpPr/>
          <p:nvPr/>
        </p:nvCxnSpPr>
        <p:spPr>
          <a:xfrm flipH="1">
            <a:off x="695326" y="577361"/>
            <a:ext cx="6462712" cy="17952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99" name="Google Shape;299;p8"/>
          <p:cNvCxnSpPr/>
          <p:nvPr/>
        </p:nvCxnSpPr>
        <p:spPr>
          <a:xfrm flipH="1">
            <a:off x="695326" y="6209774"/>
            <a:ext cx="8435227" cy="17953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0" name="Google Shape;300;p8"/>
          <p:cNvSpPr txBox="1"/>
          <p:nvPr/>
        </p:nvSpPr>
        <p:spPr>
          <a:xfrm>
            <a:off x="676067" y="854320"/>
            <a:ext cx="10191749" cy="1557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al"/>
              <a:buNone/>
            </a:pPr>
            <a:r>
              <a:rPr lang="es-ES" sz="3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Vídeos y animaciones</a:t>
            </a:r>
            <a:endParaRPr/>
          </a:p>
        </p:txBody>
      </p:sp>
      <p:sp>
        <p:nvSpPr>
          <p:cNvPr id="301" name="Google Shape;301;p8"/>
          <p:cNvSpPr txBox="1"/>
          <p:nvPr/>
        </p:nvSpPr>
        <p:spPr>
          <a:xfrm>
            <a:off x="1231594" y="5111669"/>
            <a:ext cx="474418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sng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https://www.instagram.com/reel/CxdH56GIeqJ/?utm_source=ig_web_copy_link&amp;igsh=MzRlODBiNWFlZA%3D%3D</a:t>
            </a:r>
            <a:endParaRPr sz="1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8"/>
          <p:cNvSpPr txBox="1"/>
          <p:nvPr/>
        </p:nvSpPr>
        <p:spPr>
          <a:xfrm>
            <a:off x="6069469" y="5094365"/>
            <a:ext cx="541050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sng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https://www.instagram.com/p/CqnDKUxt_Gr/?utm_source=ig_web_copy_link&amp;igsh=MzRlODBiNWFlZA%3D%3D</a:t>
            </a:r>
            <a:endParaRPr sz="1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3" name="Google Shape;303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53056" y="6093568"/>
            <a:ext cx="1429521" cy="341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41353" y="1402671"/>
            <a:ext cx="5591908" cy="3604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38526" y="1447664"/>
            <a:ext cx="3930317" cy="3530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312" name="Google Shape;312;p9"/>
            <p:cNvCxnSpPr/>
            <p:nvPr/>
          </p:nvCxnSpPr>
          <p:spPr>
            <a:xfrm>
              <a:off x="11206955" y="8949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13" name="Google Shape;313;p9"/>
            <p:cNvCxnSpPr/>
            <p:nvPr/>
          </p:nvCxnSpPr>
          <p:spPr>
            <a:xfrm>
              <a:off x="11206955" y="78698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14" name="Google Shape;314;p9"/>
            <p:cNvCxnSpPr/>
            <p:nvPr/>
          </p:nvCxnSpPr>
          <p:spPr>
            <a:xfrm>
              <a:off x="11206955" y="996531"/>
              <a:ext cx="289720" cy="0"/>
            </a:xfrm>
            <a:prstGeom prst="straightConnector1">
              <a:avLst/>
            </a:prstGeom>
            <a:noFill/>
            <a:ln w="28575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15" name="Google Shape;315;p9"/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Inter"/>
              <a:buNone/>
            </a:pPr>
            <a:r>
              <a:rPr lang="es-ES" sz="1200">
                <a:solidFill>
                  <a:srgbClr val="002060"/>
                </a:solidFill>
                <a:latin typeface="Inter"/>
                <a:ea typeface="Inter"/>
                <a:cs typeface="Inter"/>
                <a:sym typeface="Inter"/>
              </a:rPr>
              <a:t>01. TIPOS DE CONTENIDO</a:t>
            </a:r>
            <a:endParaRPr sz="1200">
              <a:solidFill>
                <a:srgbClr val="00206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316" name="Google Shape;316;p9"/>
          <p:cNvCxnSpPr/>
          <p:nvPr/>
        </p:nvCxnSpPr>
        <p:spPr>
          <a:xfrm flipH="1">
            <a:off x="695326" y="577361"/>
            <a:ext cx="6462712" cy="17952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7" name="Google Shape;317;p9"/>
          <p:cNvCxnSpPr/>
          <p:nvPr/>
        </p:nvCxnSpPr>
        <p:spPr>
          <a:xfrm flipH="1">
            <a:off x="695326" y="6209774"/>
            <a:ext cx="8435227" cy="17953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8" name="Google Shape;318;p9"/>
          <p:cNvSpPr txBox="1"/>
          <p:nvPr/>
        </p:nvSpPr>
        <p:spPr>
          <a:xfrm>
            <a:off x="676067" y="854320"/>
            <a:ext cx="10191749" cy="1557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al"/>
              <a:buNone/>
            </a:pPr>
            <a:r>
              <a:rPr lang="es-ES" sz="3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Infografías y gráficas</a:t>
            </a:r>
            <a:endParaRPr/>
          </a:p>
        </p:txBody>
      </p:sp>
      <p:sp>
        <p:nvSpPr>
          <p:cNvPr id="319" name="Google Shape;319;p9"/>
          <p:cNvSpPr txBox="1"/>
          <p:nvPr/>
        </p:nvSpPr>
        <p:spPr>
          <a:xfrm>
            <a:off x="1231594" y="5103017"/>
            <a:ext cx="474418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sng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https://www.instagram.com/p/C1WxHZyxCHo/?utm_source=ig_web_copy_link&amp;igsh=MzRlODBiNWFlZA%3D%3D</a:t>
            </a:r>
            <a:endParaRPr sz="1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9"/>
          <p:cNvSpPr txBox="1"/>
          <p:nvPr/>
        </p:nvSpPr>
        <p:spPr>
          <a:xfrm>
            <a:off x="6069469" y="5103017"/>
            <a:ext cx="541050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sng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https://www.instagram.com/p/Cujm0o0otBP/?utm_source=ig_web_copy_link&amp;igsh=MzRlODBiNWFlZA%3D%3D&amp;img_index=1</a:t>
            </a:r>
            <a:endParaRPr sz="1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1" name="Google Shape;321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53056" y="6093568"/>
            <a:ext cx="1429521" cy="341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88831" y="1748682"/>
            <a:ext cx="4971782" cy="3213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17793" y="1758886"/>
            <a:ext cx="4971783" cy="31935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2078</Words>
  <Application>Microsoft Macintosh PowerPoint</Application>
  <PresentationFormat>Panorámica</PresentationFormat>
  <Paragraphs>274</Paragraphs>
  <Slides>55</Slides>
  <Notes>55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55</vt:i4>
      </vt:variant>
    </vt:vector>
  </HeadingPairs>
  <TitlesOfParts>
    <vt:vector size="61" baseType="lpstr">
      <vt:lpstr>Arial</vt:lpstr>
      <vt:lpstr>Inter</vt:lpstr>
      <vt:lpstr>Calibri</vt:lpstr>
      <vt:lpstr>Lato</vt:lpstr>
      <vt:lpstr>Montserrat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Wowok Prast</dc:creator>
  <cp:lastModifiedBy>Microsoft Office User</cp:lastModifiedBy>
  <cp:revision>1</cp:revision>
  <dcterms:created xsi:type="dcterms:W3CDTF">2018-01-06T18:40:28Z</dcterms:created>
  <dcterms:modified xsi:type="dcterms:W3CDTF">2024-02-01T14:30:16Z</dcterms:modified>
</cp:coreProperties>
</file>